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9" r:id="rId4"/>
    <p:sldId id="268" r:id="rId5"/>
    <p:sldId id="267" r:id="rId6"/>
    <p:sldId id="258" r:id="rId7"/>
    <p:sldId id="272" r:id="rId8"/>
    <p:sldId id="271" r:id="rId9"/>
    <p:sldId id="270" r:id="rId10"/>
    <p:sldId id="260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1984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Put your topic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815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Questions: Answer them here in this slide.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How do the themes presented in George Orwell’s world in 1984 compare to the modern aspects of that theme in the world of 2016?</a:t>
            </a:r>
          </a:p>
          <a:p>
            <a:endParaRPr lang="en-US" dirty="0"/>
          </a:p>
          <a:p>
            <a:r>
              <a:rPr lang="en-US" dirty="0" smtClean="0"/>
              <a:t>2. How is the author’s purpose(reason for writing the articles) supported by tone(word choice) Give examples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67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the following questions in this slide or slides..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message that you, the presenter and researcher, want your audience to take away from this presentation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Orwell’s message accurate? Explain…</a:t>
            </a:r>
          </a:p>
          <a:p>
            <a:r>
              <a:rPr lang="en-US" dirty="0" smtClean="0"/>
              <a:t>Is our world developing into the BB world presented in the novel?</a:t>
            </a:r>
          </a:p>
          <a:p>
            <a:r>
              <a:rPr lang="en-US" dirty="0" smtClean="0"/>
              <a:t>What do you think the future will hold for our society?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2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Article’s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about article related to your topic. Remember NOT to put too much information; it would be hard to read. Remember you will be using notecards throughout your presentation to elaborate further on your topic.</a:t>
            </a:r>
          </a:p>
          <a:p>
            <a:endParaRPr lang="en-US" dirty="0"/>
          </a:p>
          <a:p>
            <a:r>
              <a:rPr lang="en-US" dirty="0"/>
              <a:t>How is the author’s purpose(reason for writing the articles) supported by tone(word choice) Give examples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3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Article’s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about article related to your topic. Remember NOT to put too much information; it would be hard to read. Remember you will be using notecards throughout your presentation to elaborate further on your topic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How is the author’s purpose(reason for writing the articles) supported by tone(word choice) Give examples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1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Third’s Article’s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about article related to your topic. Remember NOT to put too much information; it would be hard to read. Remember you will be using notecards throughout your presentation to elaborate further on your topic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How is the author’s purpose(reason for writing the articles) supported by tone(word choice) Give examples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99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Article’s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about article related to your topic. Remember NOT to put too much information; it would be hard to read. Remember you will be using notecards throughout your presentation to elaborate further on your topic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How is the author’s purpose(reason for writing the articles) supported by tone(word choice) Give examples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06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Comparison/Contrast of findings from articles and 1984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17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Comparison/Contrast of findings from articles and 1984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02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Comparison/Contrast of findings from articles and 1984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31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Comparison/Contrast of findings from articles and 1984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6941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</TotalTime>
  <Words>395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1984 Presentation</vt:lpstr>
      <vt:lpstr>First Article’s Title</vt:lpstr>
      <vt:lpstr>Second Article’s Title</vt:lpstr>
      <vt:lpstr>Third’s Article’s Title</vt:lpstr>
      <vt:lpstr>Fourth Article’s Title</vt:lpstr>
      <vt:lpstr>Comparison/Contrast of findings from articles and 1984</vt:lpstr>
      <vt:lpstr>Comparison/Contrast of findings from articles and 1984</vt:lpstr>
      <vt:lpstr>Comparison/Contrast of findings from articles and 1984</vt:lpstr>
      <vt:lpstr>Comparison/Contrast of findings from articles and 1984</vt:lpstr>
      <vt:lpstr>Objective Questions: Answer them here in this slide. </vt:lpstr>
      <vt:lpstr>Answer the following questions in this slide or slides..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1984 Presentation</dc:title>
  <dc:creator>msenff</dc:creator>
  <cp:lastModifiedBy>msenff</cp:lastModifiedBy>
  <cp:revision>8</cp:revision>
  <dcterms:created xsi:type="dcterms:W3CDTF">2016-11-29T22:09:13Z</dcterms:created>
  <dcterms:modified xsi:type="dcterms:W3CDTF">2016-11-29T22:33:32Z</dcterms:modified>
</cp:coreProperties>
</file>