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9" r:id="rId11"/>
    <p:sldId id="270" r:id="rId12"/>
    <p:sldId id="272" r:id="rId13"/>
    <p:sldId id="271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CFF0-4B05-42B6-9E37-2577CF59501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1BD-4EA2-4DC4-A35F-E75B1F83477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CFF0-4B05-42B6-9E37-2577CF59501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1BD-4EA2-4DC4-A35F-E75B1F834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CFF0-4B05-42B6-9E37-2577CF59501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1BD-4EA2-4DC4-A35F-E75B1F834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CFF0-4B05-42B6-9E37-2577CF59501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1BD-4EA2-4DC4-A35F-E75B1F834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CFF0-4B05-42B6-9E37-2577CF59501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1BD-4EA2-4DC4-A35F-E75B1F8347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CFF0-4B05-42B6-9E37-2577CF59501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1BD-4EA2-4DC4-A35F-E75B1F834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CFF0-4B05-42B6-9E37-2577CF59501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1BD-4EA2-4DC4-A35F-E75B1F834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CFF0-4B05-42B6-9E37-2577CF59501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1BD-4EA2-4DC4-A35F-E75B1F834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CFF0-4B05-42B6-9E37-2577CF59501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1BD-4EA2-4DC4-A35F-E75B1F834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CFF0-4B05-42B6-9E37-2577CF59501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81BD-4EA2-4DC4-A35F-E75B1F83477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49FCFF0-4B05-42B6-9E37-2577CF59501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4A581BD-4EA2-4DC4-A35F-E75B1F8347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49FCFF0-4B05-42B6-9E37-2577CF59501A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4A581BD-4EA2-4DC4-A35F-E75B1F8347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American Propaganda..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H0316SFS04\Home$\Staff\msenff\Desktop\new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4582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222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H0316SFS04\Home$\Staff\msenff\Desktop\6a01053618f097970b0168ec179b0c970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95275"/>
            <a:ext cx="4762500" cy="626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580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447800"/>
            <a:ext cx="3733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2227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1"/>
            <a:ext cx="6019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2618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57400"/>
            <a:ext cx="5257799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120224-propagand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762000"/>
            <a:ext cx="6858000" cy="5257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e_Can_Do_It-540x7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56008" y="381000"/>
            <a:ext cx="4431983" cy="57451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0px-In_the_face_of_obstacles_-_Courage_po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8382000" cy="6172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g-pat-tillman-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73050"/>
            <a:ext cx="7620000" cy="63119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381000"/>
            <a:ext cx="5486400" cy="6248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opagand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457200"/>
            <a:ext cx="6477000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omen work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0"/>
            <a:ext cx="54864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ncoln_ob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8300" y="1206500"/>
            <a:ext cx="5867400" cy="4445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68</TotalTime>
  <Words>3</Words>
  <Application>Microsoft Office PowerPoint</Application>
  <PresentationFormat>On-screen Show (4:3)</PresentationFormat>
  <Paragraphs>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American Propaganda..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Propaganda..</dc:title>
  <dc:creator>msenff</dc:creator>
  <cp:lastModifiedBy>msenff</cp:lastModifiedBy>
  <cp:revision>9</cp:revision>
  <dcterms:created xsi:type="dcterms:W3CDTF">2013-10-22T16:13:12Z</dcterms:created>
  <dcterms:modified xsi:type="dcterms:W3CDTF">2015-08-20T15:15:35Z</dcterms:modified>
</cp:coreProperties>
</file>