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58" r:id="rId6"/>
    <p:sldId id="259"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A407DA8-4293-4A22-BEBC-8100C0420E7B}" type="datetimeFigureOut">
              <a:rPr lang="en-US" smtClean="0"/>
              <a:pPr/>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541F5-3F6C-4912-A3DF-B27A8826548A}"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407DA8-4293-4A22-BEBC-8100C0420E7B}" type="datetimeFigureOut">
              <a:rPr lang="en-US" smtClean="0"/>
              <a:pPr/>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541F5-3F6C-4912-A3DF-B27A882654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407DA8-4293-4A22-BEBC-8100C0420E7B}" type="datetimeFigureOut">
              <a:rPr lang="en-US" smtClean="0"/>
              <a:pPr/>
              <a:t>3/17/2017</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93541F5-3F6C-4912-A3DF-B27A882654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407DA8-4293-4A22-BEBC-8100C0420E7B}" type="datetimeFigureOut">
              <a:rPr lang="en-US" smtClean="0"/>
              <a:pPr/>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541F5-3F6C-4912-A3DF-B27A882654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407DA8-4293-4A22-BEBC-8100C0420E7B}" type="datetimeFigureOut">
              <a:rPr lang="en-US" smtClean="0"/>
              <a:pPr/>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541F5-3F6C-4912-A3DF-B27A8826548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407DA8-4293-4A22-BEBC-8100C0420E7B}" type="datetimeFigureOut">
              <a:rPr lang="en-US" smtClean="0"/>
              <a:pPr/>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541F5-3F6C-4912-A3DF-B27A882654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407DA8-4293-4A22-BEBC-8100C0420E7B}" type="datetimeFigureOut">
              <a:rPr lang="en-US" smtClean="0"/>
              <a:pPr/>
              <a:t>3/17/2017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3541F5-3F6C-4912-A3DF-B27A882654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407DA8-4293-4A22-BEBC-8100C0420E7B}" type="datetimeFigureOut">
              <a:rPr lang="en-US" smtClean="0"/>
              <a:pPr/>
              <a:t>3/17/2017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3541F5-3F6C-4912-A3DF-B27A882654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407DA8-4293-4A22-BEBC-8100C0420E7B}" type="datetimeFigureOut">
              <a:rPr lang="en-US" smtClean="0"/>
              <a:pPr/>
              <a:t>3/17/2017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3541F5-3F6C-4912-A3DF-B27A882654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A407DA8-4293-4A22-BEBC-8100C0420E7B}" type="datetimeFigureOut">
              <a:rPr lang="en-US" smtClean="0"/>
              <a:pPr/>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541F5-3F6C-4912-A3DF-B27A8826548A}"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A407DA8-4293-4A22-BEBC-8100C0420E7B}" type="datetimeFigureOut">
              <a:rPr lang="en-US" smtClean="0"/>
              <a:pPr/>
              <a:t>3/17/2017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A93541F5-3F6C-4912-A3DF-B27A8826548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A407DA8-4293-4A22-BEBC-8100C0420E7B}" type="datetimeFigureOut">
              <a:rPr lang="en-US" smtClean="0"/>
              <a:pPr/>
              <a:t>3/17/2017</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93541F5-3F6C-4912-A3DF-B27A882654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news.bbc.co.uk/cbbcnews/hi/find_out/guides/world/united_nations/types_of_government/newsid_2151000/2151570.s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parknotes.com/biography/stalin/section10.rhtml" TargetMode="External"/><Relationship Id="rId2" Type="http://schemas.openxmlformats.org/officeDocument/2006/relationships/hyperlink" Target="http://www.bbc.co.uk/history/historic_figures/stalin_joseph.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8077200" cy="3810000"/>
          </a:xfrm>
        </p:spPr>
        <p:txBody>
          <a:bodyPr>
            <a:normAutofit/>
          </a:bodyPr>
          <a:lstStyle/>
          <a:p>
            <a:pPr algn="ctr"/>
            <a:r>
              <a:rPr lang="en-US" dirty="0" smtClean="0"/>
              <a:t>Animal Farm Introduction: Time Period and Relevant Historical Factors</a:t>
            </a:r>
            <a:endParaRPr lang="en-US" dirty="0"/>
          </a:p>
        </p:txBody>
      </p:sp>
      <p:sp>
        <p:nvSpPr>
          <p:cNvPr id="8194" name="AutoShape 2" descr="data:image/jpeg;base64,/9j/4AAQSkZJRgABAQAAAQABAAD/2wCEAAkGBxQSEhUUEBQWFBUWFRgYFhYXFRQYFxUWFxQWFxgVFBgYHCggGBwlGxYUITEhJSkrMC4uFx8zODMsNygtLisBCgoKDg0OGxAQGywkICQsLCwsLCwsLCwsLCwsLCwsLCwsLCwsLCwsLCwsLCwsLCwsLCwsLCwsLCwsLCwsLCwsLP/AABEIALsBDQMBEQACEQEDEQH/xAAcAAABBAMBAAAAAAAAAAAAAAAAAQUGBwIDBAj/xABFEAACAQIDBAgCBwYDBwUAAAABAgMAEQQSIQUxQVEGBxMiMmFxgZGxFCNCUmKhwTNygpLR8EOy4QgVJFODovFjc3STwv/EABsBAAIDAQEBAAAAAAAAAAAAAAABAgMEBQYH/8QANxEAAgEDAgMFBwQCAQUBAAAAAAECAxEhBDESQVEFEyJhcTKBkaGxwfBC0eHxFCNyFUNiosIz/9oADAMBAAIRAxEAPwC6VkB3VyVUi+ZY00KaXIQUrDEqHCAVFrIxFFSSYgVbUuEdzK1TtgQU9wFp7iCnawBSsAU+YBapcIC01cAo3ASlYAtScOQBalwXwAuSrFp5PkFw7HnVsdHH9TFxPkZqgG4VpjShH2UJtvcyqwQhNAEb2708wGEv22IQsPsIc7ehC7ve1VurHln0NMdJVau1ZdXgrzbHXYzXGBw2n/MmOnrlX+tVyqv0+bNVLQqW15emF8X+xB9tdLdoYu4xGJZVOvZxdxbegtcet6olVT8/zodCjobbNL/jl/F/YY0wyjhc8zqag6kmbIaSlDNrvq8/UlGA6GYyVAVhyg7u0ZUvfkpN/wAqyyrQTJS1lKK4Vn0Q27Y2HiMKQMREUB0VtGRjyDLcX8t9WRkpbDp14VMRY23qZbcQGnYLi3pDvkwNSIPc9XvCDWNwPIKTRgUYeEn31qHii8MldPdGBxDL4hfzFT718ySpxezFXHpxuvqKaqpi7mXLJvjkDaqQR5GpKSbK3FrczqQgo3YBUxBRewC0ABqTAKYC0/UAqSQBQkwI/s3a7S46eK47ONAFW2pcN9Y999u8Ft5edRjK83HoaalDgownzlckNqvVNyMtyP7I2k+Ixk4Vh2EKhAoA78mY5nJ36FHUAcjUKfiquPJGqrSVOjCT3lf4EjArbGKWxjCpAIzAC50FJu24LOxF9vdYWz8JcSYhWYfYj77end0Huaq76P6c+n77GlaSpvLw+uPlu/gQDbHXTI4IwOGyjhJMfzyD+pquVaXVL5s20uz082cv/VfPPyIJtfpHjcXf6TipCp+whyp8BoaodRPz9TqUtE4c1H/iv/p5Nex+jzYhgmHjzNvZm3IObMd3zqmddx9pmipR09CKk1nzy/mWVsboxhsHbMPpGIO7u3t5oh0UfiasU6sp+SMcqlSrl4j+fE7ds7CGNCjE9wI2YZLNJa1suciwB4gA7hrSp1O725kE+DMN/kcuA6LYfDOZ44nYxqcisxcsw1z2tYHgNOZ5Wk6spKzG5ymlGUt9+R3HaEniDiRt5jEMmX0VgLqfM/lUbRJd1G1lhdbnTJ2WLifDzKQXXvI4AdDwdRxKm1iL7qE5QldFE4uPjRSu2NmyYaZ4ZRZ0Nv3h9lx5EWNdCMlJXR06VRVIKSOIVIsQLSY1uI1Mi98F8bK629nTWDyNA3KVCB/MLiqpUqi3XwyeWenf6ZJ/L5OxL9n7XgnF4Jo5B+B1b5GqudiudKpD2kzrIqDjcgc82HB4cKg4lkajQ0YjA5dVJHoSPlSubYVVLc4BtPERfaEg5MP131ZGRKWnhLl8Dtw/SoadrGV8wb+mlWKT5meek6MdMJtyCTRZFvybun4NVqkjPKjOPIcRUrFQlRYC0IAqYCihJ2AKsjGT2QXOXa+NEELytrlGg+8x0VfckCpzgqcOKXIsoU3VqKC5lbdENodjOrytmzSTJI55yTE5j5ZwvoD5Vz6FbhrqUuZ6DWaXi01o/pyvQsHpTtM4bCTTLqyocg5u3dQfzEV2as1CNzz2np97UUSJ9VMmVJFY6iKEsSd7fWZ2N/xE3rn6Ka7ybZ1O1abUKXo/sOvSHrI2fhLh5xI4/wAOKztfkbaD3Nb3VX6c/nU5sdNN+1j1/bcr7bHXPiJLjBYZYxweU5j65RYD86plWfW3pk30uzXLZN+vhX3ZDNpbZxmNDHF4qRgB+zU5E/lWw/Ks86qTWL+p2NN2WuFtytblHHzeRojw6r4QPXeaTqSluy6npaVP2Y+/dmd6iWsSgRYPQpcZLF3cQYoFGVfq4mZm8rrew5n0rLV4IvbJh1CpqfhWeZNY0Eam7W+/IxFyfvOdAPTcKzbsob4sv4GqPAqHWRT3gHDMdWfMBa55C17bt1qfFiw3JtZO+kVmOc7tfe9MfCjk2vstMShie6nekikh4n1s6nh5+V6nCbg7oi7pXKY23HMk7pimd5YzkYuzMbDw2LHwkG49a6EWmlbY6NDg4bxW432qRaZKKTJJZMW30EHuYQqGZQQDrxAqd2lgqUIzkk1f1OdUCm6XQjcVYgj0tVnE2rPPqZHpoL2cejsP+zOl+0IFLRYyQgEDLJ9YNf3r8qrdKm/029MFUtI3Fyun6pfVWZJ9m9c+MTTEQRTDmhMbfqPyqt6SL9mXxMctLbl8H9n+5K9ndcmBk0xCS4cneWTOvxTX8qpejqLbPoyiVLhe9vVNfx8x+wu2sDirdhiYWPLOA38rEGqJQlH2k0XwnUS2v8zbNsqwuBcb7666W1qKkWqtF4Y1Y7ZoO8AC/wDZtwq2E+RJq+RMJHLELxSMvIXOXmO7uNTUslbgnuPGD6QzbnUPb+EnTfyqXeMplpo8h3TbkeZUa6s1gOIufOmqt1sUy00kroc8wvYkX5X1rZGjnxMzZ3RsC1ojSihXBjbfuqzYRXnTHpGmIWNMLdwrlnJDIui2Q3I7w1J0B3CuTrNTCpHhiz0PZuhq0pudSPLBDYrOXXtlPeYsqBdCxuQS1+dqwy62OzBPKTOjbm1p2hjikmZ4xJGCGC3IXw3a1zqBV0a9SacW8WMz0NGi1OCsxn6R4bPE69/uS3shILRym9jbeMzbvw0UZ8MuWV9CypShK3eXsnyw84IdFCq+EAefGtcpSe7JUqFKCvBL1/s2E1AubOjB+F/T9DUJ7o06d+Cfp+469Guh+Jx1zCFVBvkc5VvyGhLewonUjF25nK1Gsp0d9+iOnbnQDG4Yi6LKCCQYiWOm/ukA8eF6FWhzdiqlr6VVX29TkwfQ/ESxllaFGIOSOSVVckC9ip8O4+K1NVo8aiGo1XDF8CbxvyJr0K2PFhEkWJ5ZC+UvKy2jcoCCYiNMt2I1Nza+6qNXV45K1rIw6enKKvPc4OsnYGMnfDoLjDOUDaAKrvmOZjmvJZF5WBIGpNaKCVCn3kt3lfZFM5utJ06auuf8+X9sm4QKAq+EAAegAAv8K51+bNUb2Mif0pDsF99SCwA7rUBYivTroa+KLYmAgyLGoaK2sgS/eU/etYWO+1aaNXh8LFS1CpeF7XKprYdNCqKTJR3MWoQpbiYLxr6/pU5bEKPto5zUik2f4Z/fHyNHMH/+b9TlNSRmkhJNw9P1qUSufI0FAeFWXZmdOLew57N6QYrDH/h8TNGBwDkr/KdKrlThLeKIuL6v35+pJcF1rY1NJlhntxZMj/FLD8qpeipv2W0RUpR5fB2/ckeA62sM9u3gkhO66ESKPPWxqmWjqLZpklWjz+n7Ep2T0owOINosXGL/AGHJjO78dqolTnBeJFil0z6Z+R29KcVHhEXEuylFK27w77Xuqrbf7cL1Gn4vChQkp3i8HKuNBMBnBWTEZiCxs4cDOB+A5bkDhYCsk+KUpSve3M1KUFHhjstl1R1bT6yFwahJ4ZZZibJ2ajLJpcEm/dPMfCuxptZKcM7rm3b4mKt2c+JOGz5Wba6r+2cW1+kuKlj7OcLhWkVT9HUGSUQOSC00hsqFsrAKov6UtTqJKHr5E+z9JGpVuliPN+XRLHzYzps+SYMIyERQO0kZsqoDoqqfvsSALbr35Vz6NNyu+h3NZq4UEk9306dTmhCBVCAAAaAcAQP9KqbbyzXTgkvCasVB2ilSfQ8iDcH404y4XcnOPErGmWQO4A0YiPMvFSkoNj/3fCrLWXx+hmy/zzI30rwuSfMossgzeWa9n/Q/xVpoS4oeg14ZOIzEVcNoe+iOBWedIXbKsjqrNe3dsxIB5kCw9aqqO2RzrSo6apOKu8WL06PbC+jpIshVzIx0AsiQjuxwovBVX4lmPGsc5q+P7PHVKspyuc+xNnYhVkw+MyyRRlfo04Y9oU1t2l/C6aDNx+NFRweY8yfetS44Yb3XJnEsxYsCQ+VimewswXiOHGx8waraszpqKsna11e3T8+hqxJRdbZc5CFlsCSxsL+540InFO2+2TXhcEqNmJd3AsrO18o5KosF+FNyciTbaxt0X5k7G1qJBYEt+vOmFxFapDaM1BoIto6EcrryoKpJSwU/1i7KEGMYoLJMO1A4BixDgfxC/wDFW+jNygr8jdopXhwvkRpRU2b4rJi++miM9zXgh9Yvr+hqx7FNFf7Ec9SKzaP2Z/fH+U0cx/8Abfqc5FSKGgmG7939TRFkKi29DVkOhtoTYHmRa4/MVO/Iz7yRh2ZN7C9gSfIc6ldLcqmnZ2NVqZXbBrYVJFUkIFuedO5CyLc6HwYWDDxrLC8mKUiYq6khXucgUk5VAHA7zrauFqqk5VG4u0dsHW0+kqSik+eeeB9l2y7speGEsjZkuzMynUZgbaGxIvWVRts3+e86C0K6/nwG3ak5kkDyIUClGVkYtkZL942sy7zqN2h4VZDCwyx0UocEtupmLli5dpMwvmLFi3LNwJA0uKg5X3L6VKMV4fkduG2tMsQiUiNSSX7O+Z2J+0510FhpbdVnetR4I7fUzvQwnUdWqrvkuSRwRQKnhVV9FA9qg5N7s2RhGPso2MaRYKpt68+JouQ4Ve4ydL4i0KsFzBGBLfdBBBuOW7XhatOla4mjPW8Mosh9ayR3YJe64PEaX479Rzqubs0bNLZxmiY9BhOYGdp8Vkz5E7OViEyqC10NyQbjdyNUahxUrJI8/UhBVGrLC5q/zZITiFPixSP5TZ7+4Lj5Vnt5DWNo29LL7G//AHgTos0Og0CRSPp5BWo4bcmR4c7fFoyEBlBEjyZSLEZFjDe1iwoulsSfh2t9fqdEez1UAK8oAG7tWby3tc0OV3exVxPy+B1kWAGptxJJJ+NREshblutTQ7ozEemmv60yHFnI+Do+Mo77A2F9xF7a6Wv+ddj/AKfBxWWmc3/Pld4VjjxWzJI9bZ1HFd40+7v+F6zVNDUhlZL6eqpzw8Pz2+JWvWwgKYZwbnPMo9LIT+YqvT/qOlpLqo15L7ldrvrQzpLcRqaIy3MMD419/kanLYhRXjRzVIpwbrfVfxj/ACmmtyTX+v3/AGOa1MoZ34PZ/akE3ygDRR3m9OAHmarlU4BOPeSSXy+37jltbZjOqkZIkiVrKSSTc3O4b9BVFGsot3u22Tq6eVk0kkkzdsrZAVWU7whz+bshso8lU/FqVau2011x6fyWabS2i772z6tbe5fMhY3e1dPmcRbe41tTK5HVsnHGCZJQocobhWvYmxHDle/tUakO8g43tcUJcE1K17FhdG9q/TVcuSjK3ejQ5RlI7rFvEb2I38K4+podw0lnzZ6HR6j/ACU74a5L5ZHqDDqoOVQL77Df686yuTe50VFR2MwP7/rSJHI6dkcw8B1dfuni6+XMe/O9l+PHMrfgytjqU3/0PPjULFl8YNlAuZgsROgFybADiSTpYDfQt8BKairt4N00DLo6sp5MpX503FxeVYhCrCfstP0yLGu8EXBBBB3WI1BpbCqJSVmV5tfBdjM8Y1Cnun8LC6/kbe1dKEuKKkUU22rdC3OqcxYrZ7QTokgikZbMoIyv3xa+7Ut8KJOx5/tJSp6jii7XXLBjPg0w+ZYVEcaYs2C37obLGfa7XrHXd6jXkatNJyheTu2hwv8A3as5ZZWMr/6ChCskAa3v/e6hjtczQ/Ggg1ZiU0M2IhFMg2jt2bh80igbvEfRT+psK06Sm6lRLoZ9RU4abfuJUK9CcYCKAKW66doYZ5o4YrHERktKynRVYaIw3FyQpvvAHnWPUKKylk7vZCqXd3joVoo1rK3g7kV4jGQa0IU9zDBeMe/yNWPYjRXjRz2qRTY3f4X/AFP/AM0cyX/a9/2DZ+D7aQIDbiTyUbz6/wBaU58EeJlDjxPhjuyXrkhCKllBbKOZNuZ3mud4qjbZtShSSS9DKVQwseY/I319xUYu2UWSjxKzNX0gIJAT3yxIXixZRlyj+9xqai5cLWwo1IwjJPe/veMEU2/sbsLMhJjbQX3q1tVPPmDXRoV+8w9zianS9za2z+vQZGrUYWIFJ3a+QpkGSToFiCmJsBdWQq/IXIyn+aw/irHrop0s7m/s6TVdW2ZYwriHpgIp3BCkaUkLmcOFiySsq+EorW+4czCw8vLhV0neCb3uUwjwza5WHICqywdui+E7TFRDgp7Q+iaj/uy1o0kOOtFe/wCBzu06vBppeePj/BZ00KuLOAwO8EAg+xr0LimrM8hGTi7rBEukXRNcpkwq2I1aMbmH4L7j5bj5VzdToVbiprPQ7Oi7VnGSjWd115r9ylulrhsScvBEB/esT8itZqKtTR36a8UvcSPqh2t2OKaNjZJwF/6guU+PeHuKlIw9q6Vzod6v0vPoycbWwt5sTG25yG9FkjUX9mRvhWOtiakYdJL/AFp9DnwM2ZAW8XhccnXRh8fmKqkrGpnTalcQBfegLozjN+VMjLBkBzFBFm1R56U9yDZI9j4Ps1ufE1ifIcF+fuTXe0dDu4Xe7OTqa3eSstl+XHGthmKp60etJcKGw2AYPiNQ8gsVg8l4NJ+Q466VFvoWxhbLKFhxZEhdyWJJLEkksSbkkneeNVThxRsbNLX7mqpv3+g9ob2tWBo9TF3s0JLvoWwqq8Rqw3iHv8jVj2IUvbRpqRUbiv1Wgv8AWe/hpcxzsqXv+w+7HgVH7MG8qoWl390vlCpfmBestaUpR4v08ivTuPe8P6t35X2Ruw00c0kn2jEQoFjYG97g8yy29qhKMqcV5ltOdOtOS34cHbVJrMuXGkBrx+FEkRVxmGhtfU5TewPAnUe9TpzcJ3RVXpKpTcWQvb+yDh5LXJRhdGO8jiD5i/yrq6euqsb8+ZwdTp3SlZ7PYOiu0RhsZh5zujlUt+6TZv8AtJqdWPHTcfIxziXH0k2Lh4sSGhhRDJGWcoLByJUKsQNAbi9xXDlVm4JN8/sdbsunHjk/Q4SdapO+hP60BzFNAjTgRcs/3jYfupcD88x96nLFkVxy2/cdNvzqJK5OugGzyEeZvtnKv7qnU+7f5a6/ZtKydT3Hme2tRxTjSXLL9X/BL66hxDCaQKpZiAACSSbAAakk8BSeAtfB5h6TbYhxWPxL4YARtJdeGfQBpAPxMC3vXPrwt4up6rsmvxQ7p7r5/wBGOzT4rEgixBG8EG4I5EGskuR6ChFTjOMtmi1tn7bGMghxX21Aw+KGnda945P3SxNv/d8jVeop3jjkeRhB0KzpPZ5Qs0LK5eIBs1s8d8uewsHRjoGtYa6EAbrVki1azNWxmu0kHiV0PJo3H5gFT7GjgYrXOuKUMAym49Dw9aVrbiathm703UEDJRTE2O+xMBezuNBqo5/i9OVdTR6XifeT25GDV17eCPvHuWVUUs5CqBckmwAG8kncK65z0m3ZFF9ZvW0Zc2G2axWPUSYgaF+axcQv4t54czBu5dGKjnn9P5KeJpEjG9MB32TPcZeK7vMVk1ELO53ey67lHu+a2O6ca1njsdWt7RrwvjHv8jVj2KqXto1xRliABcnQAcTTbtllTkkrskuzcKkHjYmUahcj9wkbwpF7+dY6k5TXh29dxwlHHE9s2O9sNCmZ8PG0eZQWztnkZ7FmZtfvE2Hl8I1ajnaPJFek00qKlOWZSyYT7KgimdsIZViaxyyEFmYFjmOlwuosp5a8qdSv3iSa2I6LRzopucsvLRsIqg6IrGw1G4X+AvQNuxIcR0SxkahzCWW1+4wci4vqo73wBrRLSVUr2v6HOp9raebs216/wRfpNg+0w0lx3o++L71K+IHiO7fQ+VQ0snCql1wy7WwVWg5LNsp/nkV0wrso4EkW/sTbH0rC4R2N3jSTDycyyGNkJ9UufY1xtXS4JNcr3Rv7Ll45ROtuFYzvoRhpQNC8KBGOHjCgKNygAegFNu7uK1lYcNkbPaeVY1vrvP3VG8n+95qylSdSSiuZm1eojQpOb/t9C18LAsaKiCyqAAPIC1elhBQiorZHiZzc5OUt3k2E1IiUH1y9Y3blsFgn+qBtPIp/aEH9mp+4DvPE6bt9bd/QvjHhXn9CpIpSpBGhFDipKzLadSVOanHdEs2Ri1KM5NgBr5b65lWm1JRPa9n6unOjKq3ZJZ8jm6OdLXwmILhc8Lr2c0JNlliO8Hk3EHh8a1vTpxtzPJarVyrT4lhLYuTZm0EdYyC2WVA8LOpRpY+Gh3uONtDow0OnFr0ZU5PGDbQrKrC/Mcka2lZ7lrV8m5v78/8AWnfBWsGarz/81JEWx32dsfNZpRYcE5+b/wBPjXU0mh/VU+Bgr6u3hg/f+37m3pL0mw2z4u0xUgQfZUau55Io1PyFdW6RgjFyPO/WB1kYjaRKC8OGB0iB1fkZT9o+W4ee+o7lytFWRBiadhmN6BBQBuwc2R1Pnr6VGpHii0aNLW7mtGfnn0JFihrXOhsetrq8sDv0T2MmJ7W7lHjCFTYFcrZg2Zfgb3oq1HFLF7nJ1GoqUKsXG1rPA7dE0iwwWQyIJDIS+YHtPo4U9mIlANs5sSeWl9KzalynhJ2+V+d/QEpyd5f0h2ecYh5lLo2WzYd7hZCCCWidDY2BGhtxrNw8EYtJ+a5eppoylGe2BtjINj7/ABFSZuWTUuLDMyaXWx0NwQdN/Ai2oqbg0k+pBVVKThzRmPlUSR04LDmSSOMamSRE/mYKT8CanTjxSSKdTU4KUpdEy/AK9FY8QRvpl0Zw2KglM9oj2bXmWysqgXux+0um41TUowfiayjRR1FWn4YvD5HlSRagjoSiPPRjbRw7lTqjlSRydb5WHszKfJzyqnUUlUj5joylTqKUSyoJ1kRZEN1YXHof7/KuHKLi3F8j01OanG6Nlr0iewgG6mBuhhLEBRmLGygb2PIU4pydkiqpVjCPFJ2SLJ6MbEGGQlrGR9XI3Dko8h+dd7Sabuo3e7/LHkNfrXqZ4xFbfuPLMALnQDeeVa27GEobrV61DNnwmzmtFqss6nWTgUiPBObceGm+Ldy6MOH1KeNBMS9AjasxClQTY2uOBtupcKvcsVSag4J4e69CQdX3Rs7QxsUH2L55TyiQjN8bhR+9Q+hTJ2ReHXBtSOHCx4VAA7lSttDFHGR3lI8JJAUW8+VUamSjGx0ux9I61Vyfsr5lb7P6YYqEEOwkA4Sgs3A+IENxG+9c2dGEtvkdx6SFm72SdupJejnSfGYzERwRxwC575tIcqDxNctpYeR1IqEdNBvhV22ZtTpFQpSqyltsvPoW5hdmRx6gXI+02p/oPauvS0lOnlLPVnm6mpqVMN46Ir3p51vQYXNFgcuIn1Be94Yz5keM+Q05nhV1yCh1KC2vtaXEytNiJGkkbezfkANwA5ClYsOG9MDGmIL0BcSgQUCH/CzZ0U8QLH2/0tWGpHhkz1Wkrd9Qi+aVn7iQ9DcRlmkj/wCbBIg/eCll+RqmqrxT6NGXXxwpdB0t+zKMVzqAdAQbJmW4PGwO41jvumr2/c6NmuFxdr/sYSYZ20Z1IHOIH5mhSispfMk4Te8l8P5MY9nqBqAf5gvuM1qbqSbwEaCtn7/S5tiXvsQLBQEUAWH3jYe6j2qLfhXxJRXjdtlg3ZaiWEw6udlGTE9qR3IRe/ORgVUey5j7rWzQ0+OpxPZHG7Y1CjTVJby+hZ+KxCRozyMERQSzMQAoG8kncK7Emkrs82k27I8+9avWl9MBwuCJXD3+skOjTWOigfZS/PU+Q3wzLcviuDPMrcvm1FVWsdHjU1dGtpSuo38Kko33Kp1XTacdx66LdJJcOcmjxsSSrcDxZW+z58Kz6rSwqLi2aLuz9TUjV4L3T+pNl6UxW1WTN93KD7hgbVyv8WXVHolUzbhZyYnpTfSBLfifffyUH5mrI6ayvJ/AFNzdlj6lm9UezmMLYuclpJiVS+mWNTbujcLsDu5CuhpKSjeSXkvued7YrXqKiuW/r/BPyfatufQ4pQvW51ndvnweBb6rVZph/i8DHGfuczx9N8VnJfGPD6/T+SoCakMSmAUAKKQrl+/7O2yQuGxGJI70kgjU/gjW5t/E5/lojuVTd2TqDodAZ2xOJviJ2N80ngQDwrHHuAA3Xud53k1T/jpviqO/0Nj19RU+6peGPlu/VnB1k9HFnwrtFCrT5ogrBBnYZwuXNvAsx8qjWpLhckslnZmp7uulN+HN+m243bMTC7AwhkxkgM0g1C6u5G6OJd5A4nQX1NtKKFFU/FLd/L85ku0NZLWT8OILb935sqTp11oYraGaND2GGNx2anvOP/Vfef3RYetaDEklsQMtQBiTTFcSgAoEFABQK4UDO3Z2JyAg+VU1YcVjpaDVdypJ+Q+7OlKSo671YMPVdbe9rVje1juzpKqnB8yT4RhLAuQ2t4T91lOl/a3saxT8FR3FQ/2UEua+qM1xibmIRhvViARz37x5iounJbZRfGpF74fQ2QyBhdbEc+B9OdJpxwycZJq6ybCP7/rURnXsvAPPIscQzM27kNNWbkoqUISnLhiU168KMHOW35gthGw+ysHeVwkcYu7ne7neQBqWJ3AeQruwjGjBRX9s8dVqT1FVze7+R596yOseXaTdml4sKp7sd9ZCDo8ttCeS7h51JJt3l/X8grRwv7/ggZNTFczhksfKoyVyylU4JXEJuaawKUuJ3LN6terKbGx/SXdYomJVCQWdgCQxC6AC4IuTwNVVYSnhGnR6yGmk5ON3suhZUfVFgwBeWckeIhkGbytl0qH+NHa5b/1mupcSS6WGnpN1ThArbPLG7ANG5BIDGxdW03XuQeF7cqjV0z3iX6LtfhbVZdXddehaGz8IsESRposaBR6KLXrVCKhFLocSpN1JuT3bKQ63Os/tc+DwD/V6rNMp/ac44z93meO7dvjmXp9SyMeD1+n8/T12pwmphcS9AXEoEFAGSmkB6g6jlA2PBbi8xPr2zj9BRHn+ciuW5O6N2RK+6yes6HZwMUOWbFEeC/civuaUjj+HefKk3fCLIwVry+H5yPOu3NtzYyZpsTIZJG4ncBwVRuVRyFNKxZe433piuJQAlAgoEJQIKBBQAUDFoGSFsUIrOdbbhzNjWCMHPB6ytqY6dccvcjr6C4maSf6PHG03a3OVbXUqtywuQLWGt/LjU9TpVOKcd0cbSdounN95lS38mTJQH3WNiRY7wRoQQdxFuPKuO044eD0cXGorqzQOoAJbQDeSbClvsSwkbujOFbHytHhwe4AWkawQAmwPPgbC3OtC08m0sGPUa2FGN5J528yw8Vi8HsLDGSZizvpoB2kzfdReCj4DjXSowjRVoJtvnt+I81qdTU1U+KeFyXQoDp101n2nNnlOWNT9VCD3UHM/eY8TWiMbZe/5hFWysiL1MQUAFAGSGkxo9e9X+HEezcEq7vo0R92QMT8SaIO6uUvcflFKC5iB3ABJIAAuSdAAOJqbYHn7rX60TiS+EwDZcPqsko3zcCqnhH/m9N8H4t9i+C4fUqY1IZjQISgQUEbhQACgdz0f/s+7QD7NaPjDO49nAcH4lvhUdrkJHP1t9Z30MNhMEwOIItJILEQA8Bzk+XrT3wSSSyzz3LKWJZiWYkkkm5JOpJJ3mmht33MKACgYUCuFAhKACmIKQBQMKAFoGb8ZPna/DgKhCHCrGnV6h16l+XItnqLwwgjxeOMbSuuXDwoikszsA7KLbr/V68Beic+BXM8afeT4b2HNOqrGTZ5pZIoZJGZigzHViWKsV0AuTzrH3U2rtHcl2np4cMIpyS59Ro291cYrDyQxoRiDLmyqgICFbE3zGwGvipThKNlzfQu02uoVOKT8KXUk20OkOH6O4QQJlnx0nfdQe6rEaNId4UDcu879L3rRRg4rz5+XkcbWah6mpxv2VsikOkG3p8bMZsVIZHPPwqPuou5V8hV6VjMNlMVwoEJQAUAZKaB3PVnVNtQYjZOGINzGnZMOTRd3X+EKfelHZlbWSVy4hY0LyMFVVzMxNgoAuSSdwoh7Cv0Czbsjzt1pdaL40th8GSmFBszahp/Xkn4ePHlRvuWJJFY3pjuJegAoE2JQIQmmIBQIW9AyUdCum02zFxAgAJnjCgn/AA3B7sgHEgFxbzHKotX2H6kallLMWYlmYksxNySdSSTvJNMG7mF6YiQRbJjIF817DjxtXPlqZpnrqXYumcE3e9lzOTamBSNAVvctbU+Rq6jWlOVmc/tTs+hpqSlC927ZfkNVaThBQIKACgApgFIAoGLQACgkejv9nm3+7ZP/AJT3/wDrjpIrnuWdSeZegiuutXrBj2eOzgyvjChC8RAj2uz+Zyiy8bAnTfGXiljlz+y8/oWQWM7dPuebsZinldpJWLu5LMzG5YneSamlZWQ3k00xBQISgQl6YBegLi3oC5YHVN09/wB2ytHPc4abx2FzG4FhIBxFtCOVuWtc07Ow9zq62Osdse5w+FYjCId40M7D7TfgB3D3PCzinzHtsVtepCCgLiUBcKYCXoI3EoAKACgAoAWgYtAPYl67h6D5VyHufRY7L0Q3beX6sH8X6GtGlfifocXt2P8Aoi//AC+zGGtx5QKACgAoAKACgAoGLQMKAuXT/s57bCviMIxsXAmj8yoyuPW2Q+xpcyM0WB1m9N12ZhrrZsRJcQoeFt8jD7q6epsKrTbwt7v3DjFbvY8u47GPNI0krF3dizMdSxO8mrEklZEm7u5oqQgpBcSgQhNMQlAgoAKAFBoAL0BczUVppxXCAjmqqtrgYVWAUAFABQAUCCgYUAKKBoWgCy+hfRbEbRTtI1EcQ07SQmzMNCIwBdrcTurga3U09NLhk7y6L7nqI9uQskoP4oYun2yJsE4gnUXPfR1N0ddRpcA3vvBrZ2fUhWj3kH5Nc0Yu0e0lqKSpqNs336f2RGukcQKACgAoAKACgAoGLQMtzEYWKYZZ41fzsAw8w28GuDGc4Zi7HpZ0adTEkRHF4aTZWLhxWGbMquGQneLeKN7cCpIvyJrqaev30bPDOLq9K6LusxY09LekUu0MVJiJtCxsqXJEaDwot+A/MknjWiMbGRvkcGzYs0gB1GpN/If+KjVlwwbITeDt2qFCaAAkgaAcKpotuWWRjuNFayYhoASgQUCCgAoAKACgZtFa47IDB6zz9pgY1AAoAKACgAoEFABQMUUDQtIZ6k6tcdFJs3DdiV7kKo6gi6uos4YcDe59714TtKnOOpnxc2/hyL47YKu6+dtwzzwwxMHaEP2jCxAL5bJfmAtz613ewdPOnTlOWE7W93MVV44eZVld4oCgAoGFABQAWoA6cDgZJnEcKNI7aBUUsx9hSlJRV2x2J9gepnHuoaRoYSfsu5Le+RSB8axS7Qpp2SbJqNx2vXOPTJnRgsIsrFZUzwBWEt91mFhrwN7Ncbst6Tk4q8cPkU1oqS4XsQHpx0V+gSLlcPHJmMeozqARcOvv4hoa62k1Srxd1lb9DhV6DpStyGnYUbPMqRqzu/dVVFyWO4CrNQ0qbbdksu5nkr4HPplsefCsiYmFoiblSSrKw0vlZSQbcvOs+hr0qycqck/sHA1uRqt4CUCCgAoEFABQAtqBgBQOxcXV11XQYrBriMYzky3KKjZQigkAk21JtflurzfaXbtajWdKjbw73zcsjTTV2V5052B9AxkuHDFlXKUY2uVZQwzW4i5HtXZ0OreqoKq93v6ojONmR+tZAKACgQUAFABQAUAFAxb0BczjmZb5WIvvsSL+tqTSe5JSa2ZjemISgBaACkMKAFoHYlXQXoNiNpyWjGSFT9ZMwOVfwqPtt5fG1Z6+ojSWcvoM9DdFuimF2bHlwyDOR35WsZJLfePAeQ0FcarXnVfiJKNx1aTXU/371UkXW6HnrYnSmCaTLiD9GUgZXAzi/EMT4fWxrpVdJOEbx8Rtj2gpO1repZuAEXZgYdkZLfZZWzX4kjfeuTPiT8WDfFq3UrLrO6NrC30lJgc5AMLveRTzjublPLheuz2fqONd21tz5e84+tpSUnO90MvVxtmLB7QhmxH7MZlLWvkzoVD2HK/wJqfaVCdfTShDfHvs9jJBq+SYdcvTHCYyKGHCv2rJIXLgEBRlIygkC97jd92uX2JodRQnKdVWurW6llThUbXu/Iqg16MziWoFYSgQUAFABQAXoGKDQFyy+hXWw+Bwy4eSDtgl+zYPlIBN8raG+pOtcHXdhrUVnVhLhvvi/wADRCpG1pX9xB+km2nxuJkxEts0hvYblAFlUegAFdfTaeOnpKnHZFU58TuNdXkBaBhQISgQUAFABQAUAFABQMKAFoAKAAUDFpDJd1bdDjtPElC2SKMB5WHiy3sFTzOup3Vn1Ffuo35kj0xsrARYeJYcOgSNBZVG7zJ5k7yTvrhzm5O5KxtmP98rVGxOJzZxzC+ppK5ckePa9OYRUkI3Ej0JHyoaT3GpOOzsDPfUm586dhNt5ZjegLi3oC4l6BXC9AXEoAKBBQAUAFABQAUAFABQAUBcKACgAoAKACgAoAKACgYUAFAC0AKKBhSGi1upjHdlFieyIEzvECSL5Ygrm4HPMbVy+0L3j0OhodPGrJ8Wy/P3LX6ObaeQyRzWzjvIV0Dpu1BOjA7+dwfIc9pKzRbrNJ3dnHYeXIvYnX+nKkZFsVh1h7YkacQwSFBCvfK8ZHsSD6AL8TV9JJK75npeyuz1UpOpLnt6FD13zx4lAgoAKACgQUAFABQAUwCkAUAFMApAFABTAKQBQAUAFABQAUAFABQAUAFAwoAUUAFAxaACkMszqhhHZ4l+OaNfYBz+tcztB5ivU6/ZazJk+wc2SRXG9ZF+DHKw+BrAdXUQ4qbi+g87d6TrGJBB3mjBLSEXjSwuQD9tuFhuO+iML7nLoaRyzU26c/f0KmickZmJLN3mJ1JZtST53Jq9vJ7mhTUKUYroVrXcPlolAhKACgAoAKACgAoAKBBQAUAFABQAUAFAwoEFABQAUDCgAoAKACgBbUAJagBbUDsFAC0AFIBaBosbqhxI/wCIiO8hHHsWU/Na5vaEfZl6nW7LlaUok3xCBisf3muRr4U73rbNkHvWGOMnZm8JDZ0yx4SPsF3vYtb7KA3At5n5GpU1+ov0tPvJ35IYIB3R6CpHoY7FZ13D5OJTAKACgANAgoASgBaBhQIKBhQISgAoAWgAoGJQIKAFNABQMSgQtABQAUAFAxaQBTAKQBQAUDFoGSXq7mZcfDlNs2ZW81KE2PuB8KzatJ0Xc16J/wC6JcECg4jXhGbe7i/yHwrjv2Tvz5e8rnGzM8js5uxdrn0YgfkAParpHa0iSpKx2weFfQUjox2P/9k="/>
          <p:cNvSpPr>
            <a:spLocks noChangeAspect="1" noChangeArrowheads="1"/>
          </p:cNvSpPr>
          <p:nvPr/>
        </p:nvSpPr>
        <p:spPr bwMode="auto">
          <a:xfrm>
            <a:off x="0" y="-3841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196" name="AutoShape 4" descr="data:image/jpeg;base64,/9j/4AAQSkZJRgABAQAAAQABAAD/2wCEAAkGBxQSEhUUEBQWFBUWFRgYFhYXFRQYFxUWFxQWFxgVFBgYHCggGBwlGxYUITEhJSkrMC4uFx8zODMsNygtLisBCgoKDg0OGxAQGywkICQsLCwsLCwsLCwsLCwsLCwsLCwsLCwsLCwsLCwsLCwsLCwsLCwsLCwsLCwsLCwsLCwsLP/AABEIALsBDQMBEQACEQEDEQH/xAAcAAABBAMBAAAAAAAAAAAAAAAAAQUGBwIDBAj/xABFEAACAQIDBAgCBwYDBwUAAAABAgMAEQQSIQUxQVEGBxMiMmFxgZGxFCNCUmKhwTNygpLR8EOy4QgVJFODovFjc3STwv/EABsBAAIDAQEBAAAAAAAAAAAAAAABAgMEBQYH/8QANxEAAgEDAgMFBwQCAQUBAAAAAAECAxEhBDESQVEFEyJhcTKBkaGxwfBC0eHxFCNyFUNiosIz/9oADAMBAAIRAxEAPwC6VkB3VyVUi+ZY00KaXIQUrDEqHCAVFrIxFFSSYgVbUuEdzK1TtgQU9wFp7iCnawBSsAU+YBapcIC01cAo3ASlYAtScOQBalwXwAuSrFp5PkFw7HnVsdHH9TFxPkZqgG4VpjShH2UJtvcyqwQhNAEb2708wGEv22IQsPsIc7ehC7ve1VurHln0NMdJVau1ZdXgrzbHXYzXGBw2n/MmOnrlX+tVyqv0+bNVLQqW15emF8X+xB9tdLdoYu4xGJZVOvZxdxbegtcet6olVT8/zodCjobbNL/jl/F/YY0wyjhc8zqag6kmbIaSlDNrvq8/UlGA6GYyVAVhyg7u0ZUvfkpN/wAqyyrQTJS1lKK4Vn0Q27Y2HiMKQMREUB0VtGRjyDLcX8t9WRkpbDp14VMRY23qZbcQGnYLi3pDvkwNSIPc9XvCDWNwPIKTRgUYeEn31qHii8MldPdGBxDL4hfzFT718ySpxezFXHpxuvqKaqpi7mXLJvjkDaqQR5GpKSbK3FrczqQgo3YBUxBRewC0ABqTAKYC0/UAqSQBQkwI/s3a7S46eK47ONAFW2pcN9Y999u8Ft5edRjK83HoaalDgownzlckNqvVNyMtyP7I2k+Ixk4Vh2EKhAoA78mY5nJ36FHUAcjUKfiquPJGqrSVOjCT3lf4EjArbGKWxjCpAIzAC50FJu24LOxF9vdYWz8JcSYhWYfYj77end0Huaq76P6c+n77GlaSpvLw+uPlu/gQDbHXTI4IwOGyjhJMfzyD+pquVaXVL5s20uz082cv/VfPPyIJtfpHjcXf6TipCp+whyp8BoaodRPz9TqUtE4c1H/iv/p5Nex+jzYhgmHjzNvZm3IObMd3zqmddx9pmipR09CKk1nzy/mWVsboxhsHbMPpGIO7u3t5oh0UfiasU6sp+SMcqlSrl4j+fE7ds7CGNCjE9wI2YZLNJa1suciwB4gA7hrSp1O725kE+DMN/kcuA6LYfDOZ44nYxqcisxcsw1z2tYHgNOZ5Wk6spKzG5ymlGUt9+R3HaEniDiRt5jEMmX0VgLqfM/lUbRJd1G1lhdbnTJ2WLifDzKQXXvI4AdDwdRxKm1iL7qE5QldFE4uPjRSu2NmyYaZ4ZRZ0Nv3h9lx5EWNdCMlJXR06VRVIKSOIVIsQLSY1uI1Mi98F8bK629nTWDyNA3KVCB/MLiqpUqi3XwyeWenf6ZJ/L5OxL9n7XgnF4Jo5B+B1b5GqudiudKpD2kzrIqDjcgc82HB4cKg4lkajQ0YjA5dVJHoSPlSubYVVLc4BtPERfaEg5MP131ZGRKWnhLl8Dtw/SoadrGV8wb+mlWKT5meek6MdMJtyCTRZFvybun4NVqkjPKjOPIcRUrFQlRYC0IAqYCihJ2AKsjGT2QXOXa+NEELytrlGg+8x0VfckCpzgqcOKXIsoU3VqKC5lbdENodjOrytmzSTJI55yTE5j5ZwvoD5Vz6FbhrqUuZ6DWaXi01o/pyvQsHpTtM4bCTTLqyocg5u3dQfzEV2as1CNzz2np97UUSJ9VMmVJFY6iKEsSd7fWZ2N/xE3rn6Ka7ybZ1O1abUKXo/sOvSHrI2fhLh5xI4/wAOKztfkbaD3Nb3VX6c/nU5sdNN+1j1/bcr7bHXPiJLjBYZYxweU5j65RYD86plWfW3pk30uzXLZN+vhX3ZDNpbZxmNDHF4qRgB+zU5E/lWw/Ks86qTWL+p2NN2WuFtytblHHzeRojw6r4QPXeaTqSluy6npaVP2Y+/dmd6iWsSgRYPQpcZLF3cQYoFGVfq4mZm8rrew5n0rLV4IvbJh1CpqfhWeZNY0Eam7W+/IxFyfvOdAPTcKzbsob4sv4GqPAqHWRT3gHDMdWfMBa55C17bt1qfFiw3JtZO+kVmOc7tfe9MfCjk2vstMShie6nekikh4n1s6nh5+V6nCbg7oi7pXKY23HMk7pimd5YzkYuzMbDw2LHwkG49a6EWmlbY6NDg4bxW432qRaZKKTJJZMW30EHuYQqGZQQDrxAqd2lgqUIzkk1f1OdUCm6XQjcVYgj0tVnE2rPPqZHpoL2cejsP+zOl+0IFLRYyQgEDLJ9YNf3r8qrdKm/029MFUtI3Fyun6pfVWZJ9m9c+MTTEQRTDmhMbfqPyqt6SL9mXxMctLbl8H9n+5K9ndcmBk0xCS4cneWTOvxTX8qpejqLbPoyiVLhe9vVNfx8x+wu2sDirdhiYWPLOA38rEGqJQlH2k0XwnUS2v8zbNsqwuBcb7666W1qKkWqtF4Y1Y7ZoO8AC/wDZtwq2E+RJq+RMJHLELxSMvIXOXmO7uNTUslbgnuPGD6QzbnUPb+EnTfyqXeMplpo8h3TbkeZUa6s1gOIufOmqt1sUy00kroc8wvYkX5X1rZGjnxMzZ3RsC1ojSihXBjbfuqzYRXnTHpGmIWNMLdwrlnJDIui2Q3I7w1J0B3CuTrNTCpHhiz0PZuhq0pudSPLBDYrOXXtlPeYsqBdCxuQS1+dqwy62OzBPKTOjbm1p2hjikmZ4xJGCGC3IXw3a1zqBV0a9SacW8WMz0NGi1OCsxn6R4bPE69/uS3shILRym9jbeMzbvw0UZ8MuWV9CypShK3eXsnyw84IdFCq+EAefGtcpSe7JUqFKCvBL1/s2E1AubOjB+F/T9DUJ7o06d+Cfp+469Guh+Jx1zCFVBvkc5VvyGhLewonUjF25nK1Gsp0d9+iOnbnQDG4Yi6LKCCQYiWOm/ukA8eF6FWhzdiqlr6VVX29TkwfQ/ESxllaFGIOSOSVVckC9ip8O4+K1NVo8aiGo1XDF8CbxvyJr0K2PFhEkWJ5ZC+UvKy2jcoCCYiNMt2I1Nza+6qNXV45K1rIw6enKKvPc4OsnYGMnfDoLjDOUDaAKrvmOZjmvJZF5WBIGpNaKCVCn3kt3lfZFM5utJ06auuf8+X9sm4QKAq+EAAegAAv8K51+bNUb2Mif0pDsF99SCwA7rUBYivTroa+KLYmAgyLGoaK2sgS/eU/etYWO+1aaNXh8LFS1CpeF7XKprYdNCqKTJR3MWoQpbiYLxr6/pU5bEKPto5zUik2f4Z/fHyNHMH/+b9TlNSRmkhJNw9P1qUSufI0FAeFWXZmdOLew57N6QYrDH/h8TNGBwDkr/KdKrlThLeKIuL6v35+pJcF1rY1NJlhntxZMj/FLD8qpeipv2W0RUpR5fB2/ckeA62sM9u3gkhO66ESKPPWxqmWjqLZpklWjz+n7Ep2T0owOINosXGL/AGHJjO78dqolTnBeJFil0z6Z+R29KcVHhEXEuylFK27w77Xuqrbf7cL1Gn4vChQkp3i8HKuNBMBnBWTEZiCxs4cDOB+A5bkDhYCsk+KUpSve3M1KUFHhjstl1R1bT6yFwahJ4ZZZibJ2ajLJpcEm/dPMfCuxptZKcM7rm3b4mKt2c+JOGz5Wba6r+2cW1+kuKlj7OcLhWkVT9HUGSUQOSC00hsqFsrAKov6UtTqJKHr5E+z9JGpVuliPN+XRLHzYzps+SYMIyERQO0kZsqoDoqqfvsSALbr35Vz6NNyu+h3NZq4UEk9306dTmhCBVCAAAaAcAQP9KqbbyzXTgkvCasVB2ilSfQ8iDcH404y4XcnOPErGmWQO4A0YiPMvFSkoNj/3fCrLWXx+hmy/zzI30rwuSfMossgzeWa9n/Q/xVpoS4oeg14ZOIzEVcNoe+iOBWedIXbKsjqrNe3dsxIB5kCw9aqqO2RzrSo6apOKu8WL06PbC+jpIshVzIx0AsiQjuxwovBVX4lmPGsc5q+P7PHVKspyuc+xNnYhVkw+MyyRRlfo04Y9oU1t2l/C6aDNx+NFRweY8yfetS44Yb3XJnEsxYsCQ+VimewswXiOHGx8waraszpqKsna11e3T8+hqxJRdbZc5CFlsCSxsL+540InFO2+2TXhcEqNmJd3AsrO18o5KosF+FNyciTbaxt0X5k7G1qJBYEt+vOmFxFapDaM1BoIto6EcrryoKpJSwU/1i7KEGMYoLJMO1A4BixDgfxC/wDFW+jNygr8jdopXhwvkRpRU2b4rJi++miM9zXgh9Yvr+hqx7FNFf7Ec9SKzaP2Z/fH+U0cx/8Abfqc5FSKGgmG7939TRFkKi29DVkOhtoTYHmRa4/MVO/Iz7yRh2ZN7C9gSfIc6ldLcqmnZ2NVqZXbBrYVJFUkIFuedO5CyLc6HwYWDDxrLC8mKUiYq6khXucgUk5VAHA7zrauFqqk5VG4u0dsHW0+kqSik+eeeB9l2y7speGEsjZkuzMynUZgbaGxIvWVRts3+e86C0K6/nwG3ak5kkDyIUClGVkYtkZL942sy7zqN2h4VZDCwyx0UocEtupmLli5dpMwvmLFi3LNwJA0uKg5X3L6VKMV4fkduG2tMsQiUiNSSX7O+Z2J+0510FhpbdVnetR4I7fUzvQwnUdWqrvkuSRwRQKnhVV9FA9qg5N7s2RhGPso2MaRYKpt68+JouQ4Ve4ydL4i0KsFzBGBLfdBBBuOW7XhatOla4mjPW8Mosh9ayR3YJe64PEaX479Rzqubs0bNLZxmiY9BhOYGdp8Vkz5E7OViEyqC10NyQbjdyNUahxUrJI8/UhBVGrLC5q/zZITiFPixSP5TZ7+4Lj5Vnt5DWNo29LL7G//AHgTos0Og0CRSPp5BWo4bcmR4c7fFoyEBlBEjyZSLEZFjDe1iwoulsSfh2t9fqdEez1UAK8oAG7tWby3tc0OV3exVxPy+B1kWAGptxJJJ+NREshblutTQ7ozEemmv60yHFnI+Do+Mo77A2F9xF7a6Wv+ddj/AKfBxWWmc3/Pld4VjjxWzJI9bZ1HFd40+7v+F6zVNDUhlZL6eqpzw8Pz2+JWvWwgKYZwbnPMo9LIT+YqvT/qOlpLqo15L7ldrvrQzpLcRqaIy3MMD419/kanLYhRXjRzVIpwbrfVfxj/ACmmtyTX+v3/AGOa1MoZ34PZ/akE3ygDRR3m9OAHmarlU4BOPeSSXy+37jltbZjOqkZIkiVrKSSTc3O4b9BVFGsot3u22Tq6eVk0kkkzdsrZAVWU7whz+bshso8lU/FqVau2011x6fyWabS2i772z6tbe5fMhY3e1dPmcRbe41tTK5HVsnHGCZJQocobhWvYmxHDle/tUakO8g43tcUJcE1K17FhdG9q/TVcuSjK3ejQ5RlI7rFvEb2I38K4+podw0lnzZ6HR6j/ACU74a5L5ZHqDDqoOVQL77Df686yuTe50VFR2MwP7/rSJHI6dkcw8B1dfuni6+XMe/O9l+PHMrfgytjqU3/0PPjULFl8YNlAuZgsROgFybADiSTpYDfQt8BKairt4N00DLo6sp5MpX503FxeVYhCrCfstP0yLGu8EXBBBB3WI1BpbCqJSVmV5tfBdjM8Y1Cnun8LC6/kbe1dKEuKKkUU22rdC3OqcxYrZ7QTokgikZbMoIyv3xa+7Ut8KJOx5/tJSp6jii7XXLBjPg0w+ZYVEcaYs2C37obLGfa7XrHXd6jXkatNJyheTu2hwv8A3as5ZZWMr/6ChCskAa3v/e6hjtczQ/Ggg1ZiU0M2IhFMg2jt2bh80igbvEfRT+psK06Sm6lRLoZ9RU4abfuJUK9CcYCKAKW66doYZ5o4YrHERktKynRVYaIw3FyQpvvAHnWPUKKylk7vZCqXd3joVoo1rK3g7kV4jGQa0IU9zDBeMe/yNWPYjRXjRz2qRTY3f4X/AFP/AM0cyX/a9/2DZ+D7aQIDbiTyUbz6/wBaU58EeJlDjxPhjuyXrkhCKllBbKOZNuZ3mud4qjbZtShSSS9DKVQwseY/I319xUYu2UWSjxKzNX0gIJAT3yxIXixZRlyj+9xqai5cLWwo1IwjJPe/veMEU2/sbsLMhJjbQX3q1tVPPmDXRoV+8w9zianS9za2z+vQZGrUYWIFJ3a+QpkGSToFiCmJsBdWQq/IXIyn+aw/irHrop0s7m/s6TVdW2ZYwriHpgIp3BCkaUkLmcOFiySsq+EorW+4czCw8vLhV0neCb3uUwjwza5WHICqywdui+E7TFRDgp7Q+iaj/uy1o0kOOtFe/wCBzu06vBppeePj/BZ00KuLOAwO8EAg+xr0LimrM8hGTi7rBEukXRNcpkwq2I1aMbmH4L7j5bj5VzdToVbiprPQ7Oi7VnGSjWd115r9ylulrhsScvBEB/esT8itZqKtTR36a8UvcSPqh2t2OKaNjZJwF/6guU+PeHuKlIw9q6Vzod6v0vPoycbWwt5sTG25yG9FkjUX9mRvhWOtiakYdJL/AFp9DnwM2ZAW8XhccnXRh8fmKqkrGpnTalcQBfegLozjN+VMjLBkBzFBFm1R56U9yDZI9j4Ps1ufE1ifIcF+fuTXe0dDu4Xe7OTqa3eSstl+XHGthmKp60etJcKGw2AYPiNQ8gsVg8l4NJ+Q466VFvoWxhbLKFhxZEhdyWJJLEkksSbkkneeNVThxRsbNLX7mqpv3+g9ob2tWBo9TF3s0JLvoWwqq8Rqw3iHv8jVj2IUvbRpqRUbiv1Wgv8AWe/hpcxzsqXv+w+7HgVH7MG8qoWl390vlCpfmBestaUpR4v08ivTuPe8P6t35X2Ruw00c0kn2jEQoFjYG97g8yy29qhKMqcV5ltOdOtOS34cHbVJrMuXGkBrx+FEkRVxmGhtfU5TewPAnUe9TpzcJ3RVXpKpTcWQvb+yDh5LXJRhdGO8jiD5i/yrq6euqsb8+ZwdTp3SlZ7PYOiu0RhsZh5zujlUt+6TZv8AtJqdWPHTcfIxziXH0k2Lh4sSGhhRDJGWcoLByJUKsQNAbi9xXDlVm4JN8/sdbsunHjk/Q4SdapO+hP60BzFNAjTgRcs/3jYfupcD88x96nLFkVxy2/cdNvzqJK5OugGzyEeZvtnKv7qnU+7f5a6/ZtKydT3Hme2tRxTjSXLL9X/BL66hxDCaQKpZiAACSSbAAakk8BSeAtfB5h6TbYhxWPxL4YARtJdeGfQBpAPxMC3vXPrwt4up6rsmvxQ7p7r5/wBGOzT4rEgixBG8EG4I5EGskuR6ChFTjOMtmi1tn7bGMghxX21Aw+KGnda945P3SxNv/d8jVeop3jjkeRhB0KzpPZ5Qs0LK5eIBs1s8d8uewsHRjoGtYa6EAbrVki1azNWxmu0kHiV0PJo3H5gFT7GjgYrXOuKUMAym49Dw9aVrbiathm703UEDJRTE2O+xMBezuNBqo5/i9OVdTR6XifeT25GDV17eCPvHuWVUUs5CqBckmwAG8kncK65z0m3ZFF9ZvW0Zc2G2axWPUSYgaF+axcQv4t54czBu5dGKjnn9P5KeJpEjG9MB32TPcZeK7vMVk1ELO53ey67lHu+a2O6ca1njsdWt7RrwvjHv8jVj2KqXto1xRliABcnQAcTTbtllTkkrskuzcKkHjYmUahcj9wkbwpF7+dY6k5TXh29dxwlHHE9s2O9sNCmZ8PG0eZQWztnkZ7FmZtfvE2Hl8I1ajnaPJFek00qKlOWZSyYT7KgimdsIZViaxyyEFmYFjmOlwuosp5a8qdSv3iSa2I6LRzopucsvLRsIqg6IrGw1G4X+AvQNuxIcR0SxkahzCWW1+4wci4vqo73wBrRLSVUr2v6HOp9raebs216/wRfpNg+0w0lx3o++L71K+IHiO7fQ+VQ0snCql1wy7WwVWg5LNsp/nkV0wrso4EkW/sTbH0rC4R2N3jSTDycyyGNkJ9UufY1xtXS4JNcr3Rv7Ll45ROtuFYzvoRhpQNC8KBGOHjCgKNygAegFNu7uK1lYcNkbPaeVY1vrvP3VG8n+95qylSdSSiuZm1eojQpOb/t9C18LAsaKiCyqAAPIC1elhBQiorZHiZzc5OUt3k2E1IiUH1y9Y3blsFgn+qBtPIp/aEH9mp+4DvPE6bt9bd/QvjHhXn9CpIpSpBGhFDipKzLadSVOanHdEs2Ri1KM5NgBr5b65lWm1JRPa9n6unOjKq3ZJZ8jm6OdLXwmILhc8Lr2c0JNlliO8Hk3EHh8a1vTpxtzPJarVyrT4lhLYuTZm0EdYyC2WVA8LOpRpY+Gh3uONtDow0OnFr0ZU5PGDbQrKrC/Mcka2lZ7lrV8m5v78/8AWnfBWsGarz/81JEWx32dsfNZpRYcE5+b/wBPjXU0mh/VU+Bgr6u3hg/f+37m3pL0mw2z4u0xUgQfZUau55Io1PyFdW6RgjFyPO/WB1kYjaRKC8OGB0iB1fkZT9o+W4ee+o7lytFWRBiadhmN6BBQBuwc2R1Pnr6VGpHii0aNLW7mtGfnn0JFihrXOhsetrq8sDv0T2MmJ7W7lHjCFTYFcrZg2Zfgb3oq1HFLF7nJ1GoqUKsXG1rPA7dE0iwwWQyIJDIS+YHtPo4U9mIlANs5sSeWl9KzalynhJ2+V+d/QEpyd5f0h2ecYh5lLo2WzYd7hZCCCWidDY2BGhtxrNw8EYtJ+a5eppoylGe2BtjINj7/ABFSZuWTUuLDMyaXWx0NwQdN/Ai2oqbg0k+pBVVKThzRmPlUSR04LDmSSOMamSRE/mYKT8CanTjxSSKdTU4KUpdEy/AK9FY8QRvpl0Zw2KglM9oj2bXmWysqgXux+0um41TUowfiayjRR1FWn4YvD5HlSRagjoSiPPRjbRw7lTqjlSRydb5WHszKfJzyqnUUlUj5joylTqKUSyoJ1kRZEN1YXHof7/KuHKLi3F8j01OanG6Nlr0iewgG6mBuhhLEBRmLGygb2PIU4pydkiqpVjCPFJ2SLJ6MbEGGQlrGR9XI3Dko8h+dd7Sabuo3e7/LHkNfrXqZ4xFbfuPLMALnQDeeVa27GEobrV61DNnwmzmtFqss6nWTgUiPBObceGm+Ldy6MOH1KeNBMS9AjasxClQTY2uOBtupcKvcsVSag4J4e69CQdX3Rs7QxsUH2L55TyiQjN8bhR+9Q+hTJ2ReHXBtSOHCx4VAA7lSttDFHGR3lI8JJAUW8+VUamSjGx0ux9I61Vyfsr5lb7P6YYqEEOwkA4Sgs3A+IENxG+9c2dGEtvkdx6SFm72SdupJejnSfGYzERwRxwC575tIcqDxNctpYeR1IqEdNBvhV22ZtTpFQpSqyltsvPoW5hdmRx6gXI+02p/oPauvS0lOnlLPVnm6mpqVMN46Ir3p51vQYXNFgcuIn1Be94Yz5keM+Q05nhV1yCh1KC2vtaXEytNiJGkkbezfkANwA5ClYsOG9MDGmIL0BcSgQUCH/CzZ0U8QLH2/0tWGpHhkz1Wkrd9Qi+aVn7iQ9DcRlmkj/wCbBIg/eCll+RqmqrxT6NGXXxwpdB0t+zKMVzqAdAQbJmW4PGwO41jvumr2/c6NmuFxdr/sYSYZ20Z1IHOIH5mhSispfMk4Te8l8P5MY9nqBqAf5gvuM1qbqSbwEaCtn7/S5tiXvsQLBQEUAWH3jYe6j2qLfhXxJRXjdtlg3ZaiWEw6udlGTE9qR3IRe/ORgVUey5j7rWzQ0+OpxPZHG7Y1CjTVJby+hZ+KxCRozyMERQSzMQAoG8kncK7Emkrs82k27I8+9avWl9MBwuCJXD3+skOjTWOigfZS/PU+Q3wzLcviuDPMrcvm1FVWsdHjU1dGtpSuo38Kko33Kp1XTacdx66LdJJcOcmjxsSSrcDxZW+z58Kz6rSwqLi2aLuz9TUjV4L3T+pNl6UxW1WTN93KD7hgbVyv8WXVHolUzbhZyYnpTfSBLfifffyUH5mrI6ayvJ/AFNzdlj6lm9UezmMLYuclpJiVS+mWNTbujcLsDu5CuhpKSjeSXkvued7YrXqKiuW/r/BPyfatufQ4pQvW51ndvnweBb6rVZph/i8DHGfuczx9N8VnJfGPD6/T+SoCakMSmAUAKKQrl+/7O2yQuGxGJI70kgjU/gjW5t/E5/lojuVTd2TqDodAZ2xOJviJ2N80ngQDwrHHuAA3Xud53k1T/jpviqO/0Nj19RU+6peGPlu/VnB1k9HFnwrtFCrT5ogrBBnYZwuXNvAsx8qjWpLhckslnZmp7uulN+HN+m243bMTC7AwhkxkgM0g1C6u5G6OJd5A4nQX1NtKKFFU/FLd/L85ku0NZLWT8OILb935sqTp11oYraGaND2GGNx2anvOP/Vfef3RYetaDEklsQMtQBiTTFcSgAoEFABQK4UDO3Z2JyAg+VU1YcVjpaDVdypJ+Q+7OlKSo671YMPVdbe9rVje1juzpKqnB8yT4RhLAuQ2t4T91lOl/a3saxT8FR3FQ/2UEua+qM1xibmIRhvViARz37x5iounJbZRfGpF74fQ2QyBhdbEc+B9OdJpxwycZJq6ybCP7/rURnXsvAPPIscQzM27kNNWbkoqUISnLhiU168KMHOW35gthGw+ysHeVwkcYu7ne7neQBqWJ3AeQruwjGjBRX9s8dVqT1FVze7+R596yOseXaTdml4sKp7sd9ZCDo8ttCeS7h51JJt3l/X8grRwv7/ggZNTFczhksfKoyVyylU4JXEJuaawKUuJ3LN6terKbGx/SXdYomJVCQWdgCQxC6AC4IuTwNVVYSnhGnR6yGmk5ON3suhZUfVFgwBeWckeIhkGbytl0qH+NHa5b/1mupcSS6WGnpN1ThArbPLG7ANG5BIDGxdW03XuQeF7cqjV0z3iX6LtfhbVZdXddehaGz8IsESRposaBR6KLXrVCKhFLocSpN1JuT3bKQ63Os/tc+DwD/V6rNMp/ac44z93meO7dvjmXp9SyMeD1+n8/T12pwmphcS9AXEoEFAGSmkB6g6jlA2PBbi8xPr2zj9BRHn+ciuW5O6N2RK+6yes6HZwMUOWbFEeC/civuaUjj+HefKk3fCLIwVry+H5yPOu3NtzYyZpsTIZJG4ncBwVRuVRyFNKxZe433piuJQAlAgoEJQIKBBQAUDFoGSFsUIrOdbbhzNjWCMHPB6ytqY6dccvcjr6C4maSf6PHG03a3OVbXUqtywuQLWGt/LjU9TpVOKcd0cbSdounN95lS38mTJQH3WNiRY7wRoQQdxFuPKuO044eD0cXGorqzQOoAJbQDeSbClvsSwkbujOFbHytHhwe4AWkawQAmwPPgbC3OtC08m0sGPUa2FGN5J528yw8Vi8HsLDGSZizvpoB2kzfdReCj4DjXSowjRVoJtvnt+I81qdTU1U+KeFyXQoDp101n2nNnlOWNT9VCD3UHM/eY8TWiMbZe/5hFWysiL1MQUAFAGSGkxo9e9X+HEezcEq7vo0R92QMT8SaIO6uUvcflFKC5iB3ABJIAAuSdAAOJqbYHn7rX60TiS+EwDZcPqsko3zcCqnhH/m9N8H4t9i+C4fUqY1IZjQISgQUEbhQACgdz0f/s+7QD7NaPjDO49nAcH4lvhUdrkJHP1t9Z30MNhMEwOIItJILEQA8Bzk+XrT3wSSSyzz3LKWJZiWYkkkm5JOpJJ3mmht33MKACgYUCuFAhKACmIKQBQMKAFoGb8ZPna/DgKhCHCrGnV6h16l+XItnqLwwgjxeOMbSuuXDwoikszsA7KLbr/V68Beic+BXM8afeT4b2HNOqrGTZ5pZIoZJGZigzHViWKsV0AuTzrH3U2rtHcl2np4cMIpyS59Ro291cYrDyQxoRiDLmyqgICFbE3zGwGvipThKNlzfQu02uoVOKT8KXUk20OkOH6O4QQJlnx0nfdQe6rEaNId4UDcu879L3rRRg4rz5+XkcbWah6mpxv2VsikOkG3p8bMZsVIZHPPwqPuou5V8hV6VjMNlMVwoEJQAUAZKaB3PVnVNtQYjZOGINzGnZMOTRd3X+EKfelHZlbWSVy4hY0LyMFVVzMxNgoAuSSdwoh7Cv0Czbsjzt1pdaL40th8GSmFBszahp/Xkn4ePHlRvuWJJFY3pjuJegAoE2JQIQmmIBQIW9AyUdCum02zFxAgAJnjCgn/AA3B7sgHEgFxbzHKotX2H6kallLMWYlmYksxNySdSSTvJNMG7mF6YiQRbJjIF817DjxtXPlqZpnrqXYumcE3e9lzOTamBSNAVvctbU+Rq6jWlOVmc/tTs+hpqSlC927ZfkNVaThBQIKACgApgFIAoGLQACgkejv9nm3+7ZP/AJT3/wDrjpIrnuWdSeZegiuutXrBj2eOzgyvjChC8RAj2uz+Zyiy8bAnTfGXiljlz+y8/oWQWM7dPuebsZinldpJWLu5LMzG5YneSamlZWQ3k00xBQISgQl6YBegLi3oC5YHVN09/wB2ytHPc4abx2FzG4FhIBxFtCOVuWtc07Ow9zq62Osdse5w+FYjCId40M7D7TfgB3D3PCzinzHtsVtepCCgLiUBcKYCXoI3EoAKACgAoAWgYtAPYl67h6D5VyHufRY7L0Q3beX6sH8X6GtGlfifocXt2P8Aoi//AC+zGGtx5QKACgAoAKACgAoGLQMKAuXT/s57bCviMIxsXAmj8yoyuPW2Q+xpcyM0WB1m9N12ZhrrZsRJcQoeFt8jD7q6epsKrTbwt7v3DjFbvY8u47GPNI0krF3dizMdSxO8mrEklZEm7u5oqQgpBcSgQhNMQlAgoAKAFBoAL0BczUVppxXCAjmqqtrgYVWAUAFABQAUCCgYUAKKBoWgCy+hfRbEbRTtI1EcQ07SQmzMNCIwBdrcTurga3U09NLhk7y6L7nqI9uQskoP4oYun2yJsE4gnUXPfR1N0ddRpcA3vvBrZ2fUhWj3kH5Nc0Yu0e0lqKSpqNs336f2RGukcQKACgAoAKACgAoGLQMtzEYWKYZZ41fzsAw8w28GuDGc4Zi7HpZ0adTEkRHF4aTZWLhxWGbMquGQneLeKN7cCpIvyJrqaev30bPDOLq9K6LusxY09LekUu0MVJiJtCxsqXJEaDwot+A/MknjWiMbGRvkcGzYs0gB1GpN/If+KjVlwwbITeDt2qFCaAAkgaAcKpotuWWRjuNFayYhoASgQUCCgAoAKACgZtFa47IDB6zz9pgY1AAoAKACgAoEFABQMUUDQtIZ6k6tcdFJs3DdiV7kKo6gi6uos4YcDe59714TtKnOOpnxc2/hyL47YKu6+dtwzzwwxMHaEP2jCxAL5bJfmAtz613ewdPOnTlOWE7W93MVV44eZVld4oCgAoGFABQAWoA6cDgZJnEcKNI7aBUUsx9hSlJRV2x2J9gepnHuoaRoYSfsu5Le+RSB8axS7Qpp2SbJqNx2vXOPTJnRgsIsrFZUzwBWEt91mFhrwN7Ncbst6Tk4q8cPkU1oqS4XsQHpx0V+gSLlcPHJmMeozqARcOvv4hoa62k1Srxd1lb9DhV6DpStyGnYUbPMqRqzu/dVVFyWO4CrNQ0qbbdksu5nkr4HPplsefCsiYmFoiblSSrKw0vlZSQbcvOs+hr0qycqck/sHA1uRqt4CUCCgAoEFABQAtqBgBQOxcXV11XQYrBriMYzky3KKjZQigkAk21JtflurzfaXbtajWdKjbw73zcsjTTV2V5052B9AxkuHDFlXKUY2uVZQwzW4i5HtXZ0OreqoKq93v6ojONmR+tZAKACgQUAFABQAUAFAxb0BczjmZb5WIvvsSL+tqTSe5JSa2ZjemISgBaACkMKAFoHYlXQXoNiNpyWjGSFT9ZMwOVfwqPtt5fG1Z6+ojSWcvoM9DdFuimF2bHlwyDOR35WsZJLfePAeQ0FcarXnVfiJKNx1aTXU/371UkXW6HnrYnSmCaTLiD9GUgZXAzi/EMT4fWxrpVdJOEbx8Rtj2gpO1repZuAEXZgYdkZLfZZWzX4kjfeuTPiT8WDfFq3UrLrO6NrC30lJgc5AMLveRTzjublPLheuz2fqONd21tz5e84+tpSUnO90MvVxtmLB7QhmxH7MZlLWvkzoVD2HK/wJqfaVCdfTShDfHvs9jJBq+SYdcvTHCYyKGHCv2rJIXLgEBRlIygkC97jd92uX2JodRQnKdVWurW6llThUbXu/Iqg16MziWoFYSgQUAFABQAXoGKDQFyy+hXWw+Bwy4eSDtgl+zYPlIBN8raG+pOtcHXdhrUVnVhLhvvi/wADRCpG1pX9xB+km2nxuJkxEts0hvYblAFlUegAFdfTaeOnpKnHZFU58TuNdXkBaBhQISgQUAFABQAUAFABQMKAFoAKAAUDFpDJd1bdDjtPElC2SKMB5WHiy3sFTzOup3Vn1Ffuo35kj0xsrARYeJYcOgSNBZVG7zJ5k7yTvrhzm5O5KxtmP98rVGxOJzZxzC+ppK5ckePa9OYRUkI3Ej0JHyoaT3GpOOzsDPfUm586dhNt5ZjegLi3oC4l6BXC9AXEoAKBBQAUAFABQAUAFABQAUBcKACgAoAKACgAoAKACgYUAFAC0AKKBhSGi1upjHdlFieyIEzvECSL5Ygrm4HPMbVy+0L3j0OhodPGrJ8Wy/P3LX6ObaeQyRzWzjvIV0Dpu1BOjA7+dwfIc9pKzRbrNJ3dnHYeXIvYnX+nKkZFsVh1h7YkacQwSFBCvfK8ZHsSD6AL8TV9JJK75npeyuz1UpOpLnt6FD13zx4lAgoAKACgQUAFABQAUwCkAUAFMApAFABTAKQBQAUAFABQAUAFABQAUAFAwoAUUAFAxaACkMszqhhHZ4l+OaNfYBz+tcztB5ivU6/ZazJk+wc2SRXG9ZF+DHKw+BrAdXUQ4qbi+g87d6TrGJBB3mjBLSEXjSwuQD9tuFhuO+iML7nLoaRyzU26c/f0KmickZmJLN3mJ1JZtST53Jq9vJ7mhTUKUYroVrXcPlolAhKACgAoAKACgAoAKBBQAUAFABQAUAFAwoEFABQAUDCgAoAKACgBbUAJagBbUDsFAC0AFIBaBosbqhxI/wCIiO8hHHsWU/Na5vaEfZl6nW7LlaUok3xCBisf3muRr4U73rbNkHvWGOMnZm8JDZ0yx4SPsF3vYtb7KA3At5n5GpU1+ov0tPvJ35IYIB3R6CpHoY7FZ13D5OJTAKACgANAgoASgBaBhQIKBhQISgAoAWgAoGJQIKAFNABQMSgQtABQAUAFAxaQBTAKQBQAUDFoGSXq7mZcfDlNs2ZW81KE2PuB8KzatJ0Xc16J/wC6JcECg4jXhGbe7i/yHwrjv2Tvz5e8rnGzM8js5uxdrn0YgfkAParpHa0iSpKx2weFfQUjox2P/9k="/>
          <p:cNvSpPr>
            <a:spLocks noChangeAspect="1" noChangeArrowheads="1"/>
          </p:cNvSpPr>
          <p:nvPr/>
        </p:nvSpPr>
        <p:spPr bwMode="auto">
          <a:xfrm>
            <a:off x="0" y="-3841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animalfarm1.jpg"/>
          <p:cNvPicPr>
            <a:picLocks noChangeAspect="1"/>
          </p:cNvPicPr>
          <p:nvPr/>
        </p:nvPicPr>
        <p:blipFill>
          <a:blip r:embed="rId2" cstate="print"/>
          <a:stretch>
            <a:fillRect/>
          </a:stretch>
        </p:blipFill>
        <p:spPr>
          <a:xfrm rot="20393372">
            <a:off x="1022959" y="4111727"/>
            <a:ext cx="2928986" cy="2408626"/>
          </a:xfrm>
          <a:prstGeom prst="rect">
            <a:avLst/>
          </a:prstGeom>
        </p:spPr>
      </p:pic>
      <p:pic>
        <p:nvPicPr>
          <p:cNvPr id="6" name="Picture 5" descr="animalfarm2.jpg"/>
          <p:cNvPicPr>
            <a:picLocks noChangeAspect="1"/>
          </p:cNvPicPr>
          <p:nvPr/>
        </p:nvPicPr>
        <p:blipFill>
          <a:blip r:embed="rId3" cstate="print"/>
          <a:stretch>
            <a:fillRect/>
          </a:stretch>
        </p:blipFill>
        <p:spPr>
          <a:xfrm rot="1493327">
            <a:off x="5234225" y="4097149"/>
            <a:ext cx="3267075" cy="2057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think about…</a:t>
            </a:r>
            <a:endParaRPr lang="en-US" dirty="0"/>
          </a:p>
        </p:txBody>
      </p:sp>
      <p:sp>
        <p:nvSpPr>
          <p:cNvPr id="4" name="Rectangle 3"/>
          <p:cNvSpPr/>
          <p:nvPr/>
        </p:nvSpPr>
        <p:spPr>
          <a:xfrm>
            <a:off x="533400" y="1524000"/>
            <a:ext cx="8001000" cy="9054786"/>
          </a:xfrm>
          <a:prstGeom prst="rect">
            <a:avLst/>
          </a:prstGeom>
        </p:spPr>
        <p:txBody>
          <a:bodyPr wrap="square">
            <a:spAutoFit/>
          </a:bodyPr>
          <a:lstStyle/>
          <a:p>
            <a:pPr>
              <a:lnSpc>
                <a:spcPct val="80000"/>
              </a:lnSpc>
              <a:buFont typeface="Wingdings" pitchFamily="2" charset="2"/>
              <a:buChar char="q"/>
              <a:defRPr/>
            </a:pPr>
            <a:r>
              <a:rPr lang="en-US" sz="2800" dirty="0" smtClean="0"/>
              <a:t>Orwell wrote this powerful novel in </a:t>
            </a:r>
            <a:r>
              <a:rPr lang="en-US" sz="2800" dirty="0"/>
              <a:t>an attempt to make people aware of what was truly happening around them. </a:t>
            </a:r>
            <a:endParaRPr lang="en-US" sz="2800" dirty="0" smtClean="0"/>
          </a:p>
          <a:p>
            <a:pPr>
              <a:lnSpc>
                <a:spcPct val="80000"/>
              </a:lnSpc>
              <a:defRPr/>
            </a:pPr>
            <a:endParaRPr lang="en-US" sz="2800" dirty="0"/>
          </a:p>
          <a:p>
            <a:pPr>
              <a:lnSpc>
                <a:spcPct val="80000"/>
              </a:lnSpc>
              <a:buFont typeface="Wingdings" pitchFamily="2" charset="2"/>
              <a:buChar char="q"/>
              <a:defRPr/>
            </a:pPr>
            <a:r>
              <a:rPr lang="en-US" sz="2800" dirty="0"/>
              <a:t>He wanted people to stand for something better, a better way of life. </a:t>
            </a:r>
            <a:endParaRPr lang="en-US" sz="2800" dirty="0" smtClean="0"/>
          </a:p>
          <a:p>
            <a:pPr>
              <a:lnSpc>
                <a:spcPct val="80000"/>
              </a:lnSpc>
              <a:defRPr/>
            </a:pPr>
            <a:endParaRPr lang="en-US" sz="2800" dirty="0"/>
          </a:p>
          <a:p>
            <a:pPr>
              <a:lnSpc>
                <a:spcPct val="80000"/>
              </a:lnSpc>
              <a:buFont typeface="Wingdings" pitchFamily="2" charset="2"/>
              <a:buChar char="q"/>
              <a:defRPr/>
            </a:pPr>
            <a:r>
              <a:rPr lang="en-US" sz="2800" dirty="0"/>
              <a:t>He felt that if he did not do something to awaken his fellow members of society against the uprising of totalitarian governments then individuals will lose whatever amount of control they have, not only over their lives but the lives of the future generations</a:t>
            </a:r>
            <a:r>
              <a:rPr lang="en-US" sz="2800" dirty="0" smtClean="0"/>
              <a:t>.</a:t>
            </a:r>
          </a:p>
          <a:p>
            <a:pPr>
              <a:lnSpc>
                <a:spcPct val="80000"/>
              </a:lnSpc>
              <a:defRPr/>
            </a:pPr>
            <a:endParaRPr lang="en-US" sz="2800" dirty="0"/>
          </a:p>
          <a:p>
            <a:pPr>
              <a:lnSpc>
                <a:spcPct val="80000"/>
              </a:lnSpc>
              <a:buFont typeface="Wingdings" pitchFamily="2" charset="2"/>
              <a:buChar char="q"/>
              <a:defRPr/>
            </a:pPr>
            <a:r>
              <a:rPr lang="en-US" sz="2800" dirty="0"/>
              <a:t>His novel is still a piece of powerful literature today. </a:t>
            </a:r>
            <a:endParaRPr lang="en-US" sz="2800" dirty="0" smtClean="0"/>
          </a:p>
          <a:p>
            <a:pPr>
              <a:lnSpc>
                <a:spcPct val="80000"/>
              </a:lnSpc>
              <a:defRPr/>
            </a:pPr>
            <a:endParaRPr lang="en-US" sz="2800" dirty="0"/>
          </a:p>
          <a:p>
            <a:pPr>
              <a:lnSpc>
                <a:spcPct val="80000"/>
              </a:lnSpc>
              <a:defRPr/>
            </a:pPr>
            <a:endParaRPr lang="en-US" sz="2800" dirty="0" smtClean="0"/>
          </a:p>
          <a:p>
            <a:pPr>
              <a:lnSpc>
                <a:spcPct val="80000"/>
              </a:lnSpc>
              <a:defRPr/>
            </a:pPr>
            <a:endParaRPr lang="en-US" sz="2800" dirty="0"/>
          </a:p>
          <a:p>
            <a:pPr>
              <a:lnSpc>
                <a:spcPct val="80000"/>
              </a:lnSpc>
              <a:defRPr/>
            </a:pPr>
            <a:endParaRPr lang="en-US" sz="2800" dirty="0" smtClean="0"/>
          </a:p>
          <a:p>
            <a:pPr>
              <a:lnSpc>
                <a:spcPct val="80000"/>
              </a:lnSpc>
              <a:defRPr/>
            </a:pPr>
            <a:endParaRPr lang="en-US" sz="2800" dirty="0"/>
          </a:p>
          <a:p>
            <a:pPr>
              <a:lnSpc>
                <a:spcPct val="80000"/>
              </a:lnSpc>
              <a:defRPr/>
            </a:pPr>
            <a:endParaRPr lang="en-US" sz="2800" dirty="0" smtClean="0"/>
          </a:p>
          <a:p>
            <a:pPr>
              <a:lnSpc>
                <a:spcPct val="80000"/>
              </a:lnSpc>
              <a:defRPr/>
            </a:pPr>
            <a:endParaRPr lang="en-US" sz="2800" dirty="0"/>
          </a:p>
          <a:p>
            <a:pPr>
              <a:lnSpc>
                <a:spcPct val="80000"/>
              </a:lnSpc>
              <a:defRPr/>
            </a:pPr>
            <a:endParaRPr lang="en-US" sz="2800" dirty="0" smtClean="0"/>
          </a:p>
          <a:p>
            <a:pPr>
              <a:lnSpc>
                <a:spcPct val="80000"/>
              </a:lnSpc>
              <a:defRPr/>
            </a:pPr>
            <a:endParaRPr lang="en-US" sz="2800" dirty="0"/>
          </a:p>
          <a:p>
            <a:pPr>
              <a:lnSpc>
                <a:spcPct val="80000"/>
              </a:lnSpc>
              <a:defRPr/>
            </a:pPr>
            <a:endParaRPr lang="en-US" sz="2800" dirty="0" smtClean="0"/>
          </a:p>
          <a:p>
            <a:pPr>
              <a:lnSpc>
                <a:spcPct val="80000"/>
              </a:lnSpc>
              <a:defRPr/>
            </a:pPr>
            <a:endParaRPr lang="en-US" sz="2800" dirty="0"/>
          </a:p>
          <a:p>
            <a:pPr>
              <a:lnSpc>
                <a:spcPct val="80000"/>
              </a:lnSpc>
              <a:defRPr/>
            </a:pP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43000" y="381000"/>
            <a:ext cx="6400800" cy="914400"/>
          </a:xfrm>
        </p:spPr>
        <p:txBody>
          <a:bodyPr>
            <a:normAutofit fontScale="90000"/>
          </a:bodyPr>
          <a:lstStyle/>
          <a:p>
            <a:pPr eaLnBrk="1" hangingPunct="1">
              <a:defRPr/>
            </a:pPr>
            <a:r>
              <a:rPr lang="en-US" sz="3200" dirty="0" smtClean="0"/>
              <a:t>Democracy </a:t>
            </a:r>
            <a:r>
              <a:rPr lang="en-US" sz="3200" dirty="0" err="1" smtClean="0"/>
              <a:t>smecrocacy</a:t>
            </a:r>
            <a:r>
              <a:rPr lang="en-US" sz="3200" dirty="0" smtClean="0"/>
              <a:t>…what’s the big deal?</a:t>
            </a:r>
          </a:p>
        </p:txBody>
      </p:sp>
      <p:sp>
        <p:nvSpPr>
          <p:cNvPr id="12291" name="Rectangle 3"/>
          <p:cNvSpPr>
            <a:spLocks noGrp="1" noChangeArrowheads="1"/>
          </p:cNvSpPr>
          <p:nvPr>
            <p:ph idx="1"/>
          </p:nvPr>
        </p:nvSpPr>
        <p:spPr>
          <a:xfrm>
            <a:off x="533400" y="1828800"/>
            <a:ext cx="8305800" cy="4800600"/>
          </a:xfrm>
        </p:spPr>
        <p:txBody>
          <a:bodyPr>
            <a:normAutofit/>
          </a:bodyPr>
          <a:lstStyle/>
          <a:p>
            <a:pPr eaLnBrk="1" hangingPunct="1">
              <a:lnSpc>
                <a:spcPct val="90000"/>
              </a:lnSpc>
              <a:defRPr/>
            </a:pPr>
            <a:r>
              <a:rPr lang="en-US" sz="1800" dirty="0" smtClean="0"/>
              <a:t>In America, we live in a democracy. To many that is a wonderful thing. To many, they do not know or understand what it is like to live in such a nation. </a:t>
            </a:r>
          </a:p>
          <a:p>
            <a:pPr eaLnBrk="1" hangingPunct="1">
              <a:lnSpc>
                <a:spcPct val="90000"/>
              </a:lnSpc>
              <a:defRPr/>
            </a:pPr>
            <a:r>
              <a:rPr lang="en-US" sz="1800" dirty="0" smtClean="0"/>
              <a:t>Using the following websites, read and learn about the different types of government. </a:t>
            </a:r>
          </a:p>
          <a:p>
            <a:pPr eaLnBrk="1" hangingPunct="1">
              <a:lnSpc>
                <a:spcPct val="90000"/>
              </a:lnSpc>
              <a:buFont typeface="Wingdings" pitchFamily="2" charset="2"/>
              <a:buNone/>
              <a:defRPr/>
            </a:pPr>
            <a:r>
              <a:rPr lang="en-US" sz="1600" dirty="0" smtClean="0"/>
              <a:t>	</a:t>
            </a:r>
            <a:r>
              <a:rPr lang="en-US" sz="1600" dirty="0" smtClean="0">
                <a:hlinkClick r:id="rId2"/>
              </a:rPr>
              <a:t>http://news.bbc.co.uk/cbbcnews/hi/find_out/guides/world/united_nations/types_of_government/newsid_2151000/2151570.stm</a:t>
            </a:r>
            <a:endParaRPr lang="en-US" sz="1600" dirty="0" smtClean="0"/>
          </a:p>
          <a:p>
            <a:pPr eaLnBrk="1" hangingPunct="1">
              <a:lnSpc>
                <a:spcPct val="90000"/>
              </a:lnSpc>
              <a:buFont typeface="Wingdings" pitchFamily="2" charset="2"/>
              <a:buNone/>
              <a:defRPr/>
            </a:pPr>
            <a:endParaRPr lang="en-US" sz="1800" dirty="0" smtClean="0"/>
          </a:p>
          <a:p>
            <a:pPr eaLnBrk="1" hangingPunct="1">
              <a:lnSpc>
                <a:spcPct val="90000"/>
              </a:lnSpc>
              <a:buFont typeface="Wingdings" pitchFamily="2" charset="2"/>
              <a:buChar char="q"/>
              <a:defRPr/>
            </a:pPr>
            <a:r>
              <a:rPr lang="en-US" sz="1800" dirty="0" smtClean="0"/>
              <a:t>After reading, complete the following activities:</a:t>
            </a:r>
          </a:p>
          <a:p>
            <a:pPr eaLnBrk="1" hangingPunct="1">
              <a:lnSpc>
                <a:spcPct val="90000"/>
              </a:lnSpc>
              <a:buFont typeface="Wingdings" pitchFamily="2" charset="2"/>
              <a:buNone/>
              <a:defRPr/>
            </a:pPr>
            <a:r>
              <a:rPr lang="en-US" sz="1800" dirty="0" smtClean="0"/>
              <a:t>	A. Define </a:t>
            </a:r>
            <a:r>
              <a:rPr lang="en-US" sz="1800" b="1" dirty="0" smtClean="0"/>
              <a:t>totalitarianism, fascism, Nazism,  democracy, communism, dictatorship </a:t>
            </a:r>
          </a:p>
          <a:p>
            <a:pPr eaLnBrk="1" hangingPunct="1">
              <a:lnSpc>
                <a:spcPct val="90000"/>
              </a:lnSpc>
              <a:buFont typeface="Wingdings" pitchFamily="2" charset="2"/>
              <a:buNone/>
              <a:defRPr/>
            </a:pPr>
            <a:endParaRPr lang="en-US" sz="1800" dirty="0" smtClean="0"/>
          </a:p>
          <a:p>
            <a:pPr eaLnBrk="1" hangingPunct="1">
              <a:lnSpc>
                <a:spcPct val="90000"/>
              </a:lnSpc>
              <a:buFont typeface="Wingdings" pitchFamily="2" charset="2"/>
              <a:buNone/>
              <a:defRPr/>
            </a:pPr>
            <a:r>
              <a:rPr lang="en-US" sz="1800" dirty="0" smtClean="0"/>
              <a:t>	B. How does democracy compare to the other types of government? </a:t>
            </a:r>
          </a:p>
          <a:p>
            <a:pPr eaLnBrk="1" hangingPunct="1">
              <a:lnSpc>
                <a:spcPct val="90000"/>
              </a:lnSpc>
              <a:buFont typeface="Wingdings" pitchFamily="2" charset="2"/>
              <a:buNone/>
              <a:defRPr/>
            </a:pPr>
            <a:endParaRPr lang="en-US" sz="1800" dirty="0" smtClean="0"/>
          </a:p>
          <a:p>
            <a:pPr eaLnBrk="1" hangingPunct="1">
              <a:lnSpc>
                <a:spcPct val="90000"/>
              </a:lnSpc>
              <a:buFont typeface="Wingdings" pitchFamily="2" charset="2"/>
              <a:buNone/>
              <a:defRPr/>
            </a:pPr>
            <a:r>
              <a:rPr lang="en-US" sz="1800" dirty="0" smtClean="0"/>
              <a:t>	C. What would America be like today if we were suddenly made to become a totalitarian country instead of a democracy?</a:t>
            </a:r>
          </a:p>
          <a:p>
            <a:pPr eaLnBrk="1" hangingPunct="1">
              <a:lnSpc>
                <a:spcPct val="90000"/>
              </a:lnSpc>
              <a:buFont typeface="Wingdings" pitchFamily="2" charset="2"/>
              <a:buNone/>
              <a:defRPr/>
            </a:pPr>
            <a:endParaRPr lang="en-US" sz="1800" dirty="0" smtClean="0"/>
          </a:p>
          <a:p>
            <a:pPr eaLnBrk="1" hangingPunct="1">
              <a:lnSpc>
                <a:spcPct val="90000"/>
              </a:lnSpc>
              <a:buFont typeface="Wingdings" pitchFamily="2" charset="2"/>
              <a:buNone/>
              <a:defRPr/>
            </a:pPr>
            <a:r>
              <a:rPr lang="en-US" sz="1800" dirty="0" smtClean="0"/>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z="3200" dirty="0" smtClean="0"/>
              <a:t>Strap yourself in and get ready to travel to a world not so long ago!</a:t>
            </a:r>
          </a:p>
        </p:txBody>
      </p:sp>
      <p:sp>
        <p:nvSpPr>
          <p:cNvPr id="9219" name="Rectangle 3"/>
          <p:cNvSpPr>
            <a:spLocks noGrp="1" noChangeArrowheads="1"/>
          </p:cNvSpPr>
          <p:nvPr>
            <p:ph type="body" idx="1"/>
          </p:nvPr>
        </p:nvSpPr>
        <p:spPr>
          <a:xfrm>
            <a:off x="228600" y="1600200"/>
            <a:ext cx="8610600" cy="5105400"/>
          </a:xfrm>
        </p:spPr>
        <p:txBody>
          <a:bodyPr>
            <a:normAutofit fontScale="92500"/>
          </a:bodyPr>
          <a:lstStyle/>
          <a:p>
            <a:pPr eaLnBrk="1" hangingPunct="1">
              <a:lnSpc>
                <a:spcPct val="90000"/>
              </a:lnSpc>
              <a:defRPr/>
            </a:pPr>
            <a:r>
              <a:rPr lang="en-US" sz="2400" dirty="0" smtClean="0"/>
              <a:t>Using the following websites below, read about Stalin. </a:t>
            </a:r>
          </a:p>
          <a:p>
            <a:pPr eaLnBrk="1" hangingPunct="1">
              <a:lnSpc>
                <a:spcPct val="90000"/>
              </a:lnSpc>
              <a:buFont typeface="Wingdings" pitchFamily="2" charset="2"/>
              <a:buNone/>
              <a:defRPr/>
            </a:pPr>
            <a:r>
              <a:rPr lang="en-US" sz="2400" dirty="0" smtClean="0"/>
              <a:t>	</a:t>
            </a:r>
            <a:r>
              <a:rPr lang="en-US" sz="2400" dirty="0" smtClean="0">
                <a:hlinkClick r:id="rId2"/>
              </a:rPr>
              <a:t>http://www.bbc.co.uk/history/historic_figures/stalin_joseph.shtml</a:t>
            </a:r>
            <a:endParaRPr lang="en-US" sz="2400" dirty="0" smtClean="0"/>
          </a:p>
          <a:p>
            <a:pPr eaLnBrk="1" hangingPunct="1">
              <a:lnSpc>
                <a:spcPct val="90000"/>
              </a:lnSpc>
              <a:buFont typeface="Wingdings" pitchFamily="2" charset="2"/>
              <a:buNone/>
              <a:defRPr/>
            </a:pPr>
            <a:r>
              <a:rPr lang="en-US" sz="2400" dirty="0" smtClean="0"/>
              <a:t>	</a:t>
            </a:r>
          </a:p>
          <a:p>
            <a:pPr eaLnBrk="1" hangingPunct="1">
              <a:lnSpc>
                <a:spcPct val="90000"/>
              </a:lnSpc>
              <a:buFont typeface="Wingdings" pitchFamily="2" charset="2"/>
              <a:buNone/>
              <a:defRPr/>
            </a:pPr>
            <a:r>
              <a:rPr lang="en-US" sz="2400" dirty="0" smtClean="0"/>
              <a:t>	</a:t>
            </a:r>
            <a:r>
              <a:rPr lang="en-US" sz="2400" dirty="0" smtClean="0">
                <a:hlinkClick r:id="rId3"/>
              </a:rPr>
              <a:t>http://www.sparknotes.com/biography/stalin/section10.rhtml</a:t>
            </a:r>
            <a:endParaRPr lang="en-US" sz="2400" dirty="0" smtClean="0"/>
          </a:p>
          <a:p>
            <a:pPr eaLnBrk="1" hangingPunct="1">
              <a:lnSpc>
                <a:spcPct val="90000"/>
              </a:lnSpc>
              <a:buFont typeface="Wingdings" pitchFamily="2" charset="2"/>
              <a:buNone/>
              <a:defRPr/>
            </a:pPr>
            <a:endParaRPr lang="en-US" sz="2400" dirty="0" smtClean="0"/>
          </a:p>
          <a:p>
            <a:pPr eaLnBrk="1" hangingPunct="1">
              <a:lnSpc>
                <a:spcPct val="90000"/>
              </a:lnSpc>
              <a:buFont typeface="Wingdings" pitchFamily="2" charset="2"/>
              <a:buChar char="q"/>
              <a:defRPr/>
            </a:pPr>
            <a:r>
              <a:rPr lang="en-US" sz="2400" dirty="0" smtClean="0"/>
              <a:t>After reading, answer the following questions:</a:t>
            </a:r>
          </a:p>
          <a:p>
            <a:pPr eaLnBrk="1" hangingPunct="1">
              <a:lnSpc>
                <a:spcPct val="90000"/>
              </a:lnSpc>
              <a:buSzPct val="75000"/>
              <a:buFont typeface="Wingdings" pitchFamily="2" charset="2"/>
              <a:buNone/>
              <a:defRPr/>
            </a:pPr>
            <a:r>
              <a:rPr lang="en-US" sz="2400" dirty="0" smtClean="0"/>
              <a:t>	A. After WWII, people’s hopes began to rise. What was Stalin’s fear? Was his fear justified? Why or why not? </a:t>
            </a:r>
          </a:p>
          <a:p>
            <a:pPr eaLnBrk="1" hangingPunct="1">
              <a:lnSpc>
                <a:spcPct val="90000"/>
              </a:lnSpc>
              <a:buSzPct val="75000"/>
              <a:buFont typeface="Wingdings" pitchFamily="2" charset="2"/>
              <a:buNone/>
              <a:defRPr/>
            </a:pPr>
            <a:r>
              <a:rPr lang="en-US" sz="2400" dirty="0" smtClean="0"/>
              <a:t>	B. Imagined atrocities supposedly committed by the Americans began to appear in the newspapers. Why was such a thing done? What does that indicate pertaining to Stalin’s hold over his people?</a:t>
            </a:r>
          </a:p>
          <a:p>
            <a:pPr eaLnBrk="1" hangingPunct="1">
              <a:lnSpc>
                <a:spcPct val="90000"/>
              </a:lnSpc>
              <a:buSzPct val="75000"/>
              <a:buFont typeface="Wingdings" pitchFamily="2" charset="2"/>
              <a:buNone/>
              <a:defRPr/>
            </a:pPr>
            <a:r>
              <a:rPr lang="en-US" sz="2400" dirty="0" smtClean="0"/>
              <a:t>	C. It was said that Stalin had an “unlimited will of power.” What does that statement mean?</a:t>
            </a:r>
          </a:p>
          <a:p>
            <a:pPr eaLnBrk="1" hangingPunct="1">
              <a:lnSpc>
                <a:spcPct val="90000"/>
              </a:lnSpc>
              <a:buSzPct val="75000"/>
              <a:buFont typeface="Wingdings" pitchFamily="2" charset="2"/>
              <a:buNone/>
              <a:defRPr/>
            </a:pPr>
            <a:r>
              <a:rPr lang="en-US" sz="2400" dirty="0" smtClean="0"/>
              <a:t>	D. Describe the Great Purge? What was the purpose? Could such a thing be done today in America? Explain your answer.</a:t>
            </a:r>
          </a:p>
          <a:p>
            <a:pPr eaLnBrk="1" hangingPunct="1">
              <a:lnSpc>
                <a:spcPct val="90000"/>
              </a:lnSpc>
              <a:buSzPct val="75000"/>
              <a:buFont typeface="Wingdings" pitchFamily="2" charset="2"/>
              <a:buNone/>
              <a:defRPr/>
            </a:pPr>
            <a:r>
              <a:rPr lang="en-US" sz="1800" dirty="0" smtClean="0"/>
              <a:t>	</a:t>
            </a:r>
          </a:p>
          <a:p>
            <a:pPr eaLnBrk="1" hangingPunct="1">
              <a:lnSpc>
                <a:spcPct val="90000"/>
              </a:lnSpc>
              <a:buSzPct val="75000"/>
              <a:buFont typeface="Wingdings" pitchFamily="2" charset="2"/>
              <a:buChar char="q"/>
              <a:defRPr/>
            </a:pPr>
            <a:endParaRPr lang="en-US" sz="1600" dirty="0" smtClean="0"/>
          </a:p>
          <a:p>
            <a:pPr eaLnBrk="1" hangingPunct="1">
              <a:lnSpc>
                <a:spcPct val="90000"/>
              </a:lnSpc>
              <a:buFont typeface="Wingdings" pitchFamily="2" charset="2"/>
              <a:buChar char="q"/>
              <a:defRPr/>
            </a:pPr>
            <a:endParaRPr lang="en-US" sz="16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the following words:</a:t>
            </a:r>
            <a:endParaRPr lang="en-US" dirty="0"/>
          </a:p>
        </p:txBody>
      </p:sp>
      <p:sp>
        <p:nvSpPr>
          <p:cNvPr id="3" name="Content Placeholder 2"/>
          <p:cNvSpPr>
            <a:spLocks noGrp="1"/>
          </p:cNvSpPr>
          <p:nvPr>
            <p:ph idx="1"/>
          </p:nvPr>
        </p:nvSpPr>
        <p:spPr/>
        <p:txBody>
          <a:bodyPr/>
          <a:lstStyle/>
          <a:p>
            <a:r>
              <a:rPr lang="en-US" dirty="0" smtClean="0"/>
              <a:t>Satire</a:t>
            </a:r>
          </a:p>
          <a:p>
            <a:r>
              <a:rPr lang="en-US" dirty="0" smtClean="0"/>
              <a:t>Allegory</a:t>
            </a:r>
          </a:p>
          <a:p>
            <a:r>
              <a:rPr lang="en-US" dirty="0" smtClean="0"/>
              <a:t> Irony</a:t>
            </a:r>
          </a:p>
          <a:p>
            <a:r>
              <a:rPr lang="en-US" dirty="0" smtClean="0"/>
              <a:t> Fable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Fairytales and all their glory..</a:t>
            </a:r>
            <a:endParaRPr lang="en-US" dirty="0"/>
          </a:p>
        </p:txBody>
      </p:sp>
      <p:sp>
        <p:nvSpPr>
          <p:cNvPr id="3" name="Content Placeholder 2"/>
          <p:cNvSpPr>
            <a:spLocks noGrp="1"/>
          </p:cNvSpPr>
          <p:nvPr>
            <p:ph idx="1"/>
          </p:nvPr>
        </p:nvSpPr>
        <p:spPr/>
        <p:txBody>
          <a:bodyPr/>
          <a:lstStyle/>
          <a:p>
            <a:r>
              <a:rPr lang="en-US" dirty="0" smtClean="0"/>
              <a:t>Read one of the following fairytales. (I know you know most of them, but there are things I am going to ask you to do for them… so read only one!)</a:t>
            </a:r>
          </a:p>
          <a:p>
            <a:r>
              <a:rPr lang="en-US" dirty="0" smtClean="0"/>
              <a:t>“Cinderella”  or   “Sleeping Beauty”</a:t>
            </a:r>
          </a:p>
          <a:p>
            <a:pPr>
              <a:buFont typeface="Wingdings" pitchFamily="2" charset="2"/>
              <a:buChar char="§"/>
            </a:pPr>
            <a:r>
              <a:rPr lang="en-US" dirty="0" smtClean="0"/>
              <a:t>Make a list of the elements (</a:t>
            </a:r>
            <a:r>
              <a:rPr lang="en-US" b="1" dirty="0" smtClean="0"/>
              <a:t>special words,</a:t>
            </a:r>
            <a:r>
              <a:rPr lang="en-US" dirty="0" smtClean="0"/>
              <a:t> </a:t>
            </a:r>
            <a:r>
              <a:rPr lang="en-US" b="1" dirty="0" smtClean="0"/>
              <a:t>setting ,types of characters</a:t>
            </a:r>
            <a:r>
              <a:rPr lang="en-US" dirty="0" smtClean="0"/>
              <a:t>,</a:t>
            </a:r>
            <a:r>
              <a:rPr lang="en-US" b="1" dirty="0" smtClean="0"/>
              <a:t> Magic</a:t>
            </a:r>
            <a:r>
              <a:rPr lang="en-US" dirty="0" smtClean="0"/>
              <a:t> , </a:t>
            </a:r>
            <a:r>
              <a:rPr lang="en-US" b="1" dirty="0" smtClean="0"/>
              <a:t>problem or conflict ) </a:t>
            </a:r>
            <a:r>
              <a:rPr lang="en-US" dirty="0" smtClean="0"/>
              <a:t>of the fairy tale and the their examples from the tales..</a:t>
            </a:r>
            <a:r>
              <a:rPr lang="en-US" b="1"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Things You Will Need to do for the Novel..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Take notes per chapter . This will serve as your summary for your test.</a:t>
            </a:r>
          </a:p>
          <a:p>
            <a:r>
              <a:rPr lang="en-US" dirty="0" smtClean="0"/>
              <a:t>Make a character chart for each of the following characters. Be sure to leave enough room to allow you to add details from the book;</a:t>
            </a:r>
          </a:p>
          <a:p>
            <a:r>
              <a:rPr lang="en-US" b="1" dirty="0" smtClean="0">
                <a:solidFill>
                  <a:srgbClr val="FF0000"/>
                </a:solidFill>
              </a:rPr>
              <a:t>Mr. Jones, Old Major, Napoleon, Snowball, Moses the raven, Mollie, Benjamin, the cat, the sheep, Mr. Pilkington, Fredrick, the dogs, Squealer, </a:t>
            </a:r>
            <a:r>
              <a:rPr lang="en-US" b="1" dirty="0" err="1" smtClean="0">
                <a:solidFill>
                  <a:srgbClr val="FF0000"/>
                </a:solidFill>
              </a:rPr>
              <a:t>Minimus</a:t>
            </a:r>
            <a:r>
              <a:rPr lang="en-US" b="1" dirty="0" smtClean="0">
                <a:solidFill>
                  <a:srgbClr val="FF0000"/>
                </a:solidFill>
              </a:rPr>
              <a:t>, Mr. </a:t>
            </a:r>
            <a:r>
              <a:rPr lang="en-US" b="1" dirty="0" err="1" smtClean="0">
                <a:solidFill>
                  <a:srgbClr val="FF0000"/>
                </a:solidFill>
              </a:rPr>
              <a:t>Whymper</a:t>
            </a:r>
            <a:r>
              <a:rPr lang="en-US" b="1" dirty="0" smtClean="0">
                <a:solidFill>
                  <a:srgbClr val="FF0000"/>
                </a:solidFill>
              </a:rPr>
              <a:t>, Boxer, Clover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31</TotalTime>
  <Words>360</Words>
  <Application>Microsoft Office PowerPoint</Application>
  <PresentationFormat>On-screen Show (4:3)</PresentationFormat>
  <Paragraphs>57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Module</vt:lpstr>
      <vt:lpstr>Animal Farm Introduction: Time Period and Relevant Historical Factors</vt:lpstr>
      <vt:lpstr>Things to think about…</vt:lpstr>
      <vt:lpstr>Democracy smecrocacy…what’s the big deal?</vt:lpstr>
      <vt:lpstr>Strap yourself in and get ready to travel to a world not so long ago!</vt:lpstr>
      <vt:lpstr>Define the following words:</vt:lpstr>
      <vt:lpstr>Fairytales and all their glory..</vt:lpstr>
      <vt:lpstr>Things You Will Need to do for the Novel..</vt:lpstr>
    </vt:vector>
  </TitlesOfParts>
  <Company>Wake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 Farm Introduction: Time Period and Relevant Historical Factors</dc:title>
  <dc:creator>msenff</dc:creator>
  <cp:lastModifiedBy>msenff</cp:lastModifiedBy>
  <cp:revision>6</cp:revision>
  <dcterms:created xsi:type="dcterms:W3CDTF">2013-11-06T13:03:12Z</dcterms:created>
  <dcterms:modified xsi:type="dcterms:W3CDTF">2017-03-17T15:27:18Z</dcterms:modified>
</cp:coreProperties>
</file>