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embeddedFontLst>
    <p:embeddedFont>
      <p:font typeface="Calibri" panose="020F0502020204030204" pitchFamily="34" charset="0"/>
      <p:regular r:id="rId13"/>
      <p:bold r:id="rId14"/>
      <p:italic r:id="rId15"/>
      <p:boldItalic r:id="rId16"/>
    </p:embeddedFont>
    <p:embeddedFont>
      <p:font typeface="Questrial" panose="020B0604020202020204"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243119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0446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4102bd2bf7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4102bd2bf7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3" name="Google Shape;333;g4102bd2bf7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extLst>
      <p:ext uri="{BB962C8B-B14F-4D97-AF65-F5344CB8AC3E}">
        <p14:creationId xmlns:p14="http://schemas.microsoft.com/office/powerpoint/2010/main" val="1872380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2" name="Google Shape;28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3266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5085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4" name="Google Shape;294;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4894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0077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8827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2" name="Google Shape;312;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7724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8" name="Google Shape;31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19" name="Google Shape;31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84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5" name="Google Shape;325;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5638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6"/>
        <p:cNvGrpSpPr/>
        <p:nvPr/>
      </p:nvGrpSpPr>
      <p:grpSpPr>
        <a:xfrm>
          <a:off x="0" y="0"/>
          <a:ext cx="0" cy="0"/>
          <a:chOff x="0" y="0"/>
          <a:chExt cx="0" cy="0"/>
        </a:xfrm>
      </p:grpSpPr>
      <p:grpSp>
        <p:nvGrpSpPr>
          <p:cNvPr id="17" name="Google Shape;17;p2"/>
          <p:cNvGrpSpPr/>
          <p:nvPr/>
        </p:nvGrpSpPr>
        <p:grpSpPr>
          <a:xfrm>
            <a:off x="0" y="-30477"/>
            <a:ext cx="9067800" cy="6889273"/>
            <a:chOff x="0" y="-30477"/>
            <a:chExt cx="9067800" cy="6889273"/>
          </a:xfrm>
        </p:grpSpPr>
        <p:cxnSp>
          <p:nvCxnSpPr>
            <p:cNvPr id="18" name="Google Shape;18;p2"/>
            <p:cNvCxnSpPr/>
            <p:nvPr/>
          </p:nvCxnSpPr>
          <p:spPr>
            <a:xfrm rot="-5400000" flipH="1">
              <a:off x="-14478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19" name="Google Shape;19;p2"/>
            <p:cNvCxnSpPr/>
            <p:nvPr/>
          </p:nvCxnSpPr>
          <p:spPr>
            <a:xfrm rot="-5400000" flipH="1">
              <a:off x="-1638300" y="3238500"/>
              <a:ext cx="6858000" cy="381000"/>
            </a:xfrm>
            <a:prstGeom prst="straightConnector1">
              <a:avLst/>
            </a:prstGeom>
            <a:noFill/>
            <a:ln w="9525" cap="flat" cmpd="sng">
              <a:solidFill>
                <a:schemeClr val="accent1"/>
              </a:solidFill>
              <a:prstDash val="solid"/>
              <a:round/>
              <a:headEnd type="none" w="sm" len="sm"/>
              <a:tailEnd type="none" w="sm" len="sm"/>
            </a:ln>
          </p:spPr>
        </p:cxnSp>
        <p:cxnSp>
          <p:nvCxnSpPr>
            <p:cNvPr id="20" name="Google Shape;20;p2"/>
            <p:cNvCxnSpPr/>
            <p:nvPr/>
          </p:nvCxnSpPr>
          <p:spPr>
            <a:xfrm rot="5400000">
              <a:off x="-1485900" y="3238500"/>
              <a:ext cx="6858000" cy="381000"/>
            </a:xfrm>
            <a:prstGeom prst="straightConnector1">
              <a:avLst/>
            </a:prstGeom>
            <a:noFill/>
            <a:ln w="9525" cap="flat" cmpd="sng">
              <a:solidFill>
                <a:schemeClr val="accent1"/>
              </a:solidFill>
              <a:prstDash val="solid"/>
              <a:round/>
              <a:headEnd type="none" w="sm" len="sm"/>
              <a:tailEnd type="none" w="sm" len="sm"/>
            </a:ln>
          </p:spPr>
        </p:cxnSp>
        <p:cxnSp>
          <p:nvCxnSpPr>
            <p:cNvPr id="21" name="Google Shape;21;p2"/>
            <p:cNvCxnSpPr/>
            <p:nvPr/>
          </p:nvCxnSpPr>
          <p:spPr>
            <a:xfrm rot="5400000">
              <a:off x="-3238500" y="3314700"/>
              <a:ext cx="6858000" cy="2286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22" name="Google Shape;22;p2"/>
            <p:cNvCxnSpPr/>
            <p:nvPr/>
          </p:nvCxnSpPr>
          <p:spPr>
            <a:xfrm rot="-5400000" flipH="1">
              <a:off x="-3314700" y="3314700"/>
              <a:ext cx="6858000" cy="228600"/>
            </a:xfrm>
            <a:prstGeom prst="straightConnector1">
              <a:avLst/>
            </a:prstGeom>
            <a:noFill/>
            <a:ln w="9525" cap="flat" cmpd="sng">
              <a:solidFill>
                <a:schemeClr val="accent1"/>
              </a:solidFill>
              <a:prstDash val="solid"/>
              <a:round/>
              <a:headEnd type="none" w="sm" len="sm"/>
              <a:tailEnd type="none" w="sm" len="sm"/>
            </a:ln>
          </p:spPr>
        </p:cxnSp>
        <p:cxnSp>
          <p:nvCxnSpPr>
            <p:cNvPr id="23" name="Google Shape;23;p2"/>
            <p:cNvCxnSpPr/>
            <p:nvPr/>
          </p:nvCxnSpPr>
          <p:spPr>
            <a:xfrm rot="-5400000" flipH="1">
              <a:off x="-1371600" y="2971800"/>
              <a:ext cx="6858000" cy="9144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24" name="Google Shape;24;p2"/>
            <p:cNvCxnSpPr/>
            <p:nvPr/>
          </p:nvCxnSpPr>
          <p:spPr>
            <a:xfrm rot="-5400000" flipH="1">
              <a:off x="-2819400" y="3200400"/>
              <a:ext cx="6858000" cy="457200"/>
            </a:xfrm>
            <a:prstGeom prst="straightConnector1">
              <a:avLst/>
            </a:prstGeom>
            <a:noFill/>
            <a:ln w="9525" cap="flat" cmpd="sng">
              <a:solidFill>
                <a:schemeClr val="accent1">
                  <a:alpha val="89803"/>
                </a:schemeClr>
              </a:solidFill>
              <a:prstDash val="solid"/>
              <a:round/>
              <a:headEnd type="none" w="sm" len="sm"/>
              <a:tailEnd type="none" w="sm" len="sm"/>
            </a:ln>
          </p:spPr>
        </p:cxnSp>
        <p:cxnSp>
          <p:nvCxnSpPr>
            <p:cNvPr id="25" name="Google Shape;25;p2"/>
            <p:cNvCxnSpPr/>
            <p:nvPr/>
          </p:nvCxnSpPr>
          <p:spPr>
            <a:xfrm rot="5400000">
              <a:off x="-2705099" y="3238500"/>
              <a:ext cx="6858000" cy="381000"/>
            </a:xfrm>
            <a:prstGeom prst="straightConnector1">
              <a:avLst/>
            </a:prstGeom>
            <a:noFill/>
            <a:ln w="12700" cap="flat" cmpd="sng">
              <a:solidFill>
                <a:schemeClr val="accent1"/>
              </a:solidFill>
              <a:prstDash val="solid"/>
              <a:round/>
              <a:headEnd type="none" w="sm" len="sm"/>
              <a:tailEnd type="none" w="sm" len="sm"/>
            </a:ln>
          </p:spPr>
        </p:cxnSp>
        <p:cxnSp>
          <p:nvCxnSpPr>
            <p:cNvPr id="26" name="Google Shape;26;p2"/>
            <p:cNvCxnSpPr/>
            <p:nvPr/>
          </p:nvCxnSpPr>
          <p:spPr>
            <a:xfrm rot="-5400000" flipH="1">
              <a:off x="-2133600" y="3200400"/>
              <a:ext cx="6858000" cy="457199"/>
            </a:xfrm>
            <a:prstGeom prst="straightConnector1">
              <a:avLst/>
            </a:prstGeom>
            <a:noFill/>
            <a:ln w="38100" cap="flat" cmpd="sng">
              <a:solidFill>
                <a:schemeClr val="accent1">
                  <a:alpha val="46666"/>
                </a:schemeClr>
              </a:solidFill>
              <a:prstDash val="solid"/>
              <a:round/>
              <a:headEnd type="none" w="sm" len="sm"/>
              <a:tailEnd type="none" w="sm" len="sm"/>
            </a:ln>
          </p:spPr>
        </p:cxnSp>
        <p:cxnSp>
          <p:nvCxnSpPr>
            <p:cNvPr id="27" name="Google Shape;27;p2"/>
            <p:cNvCxnSpPr/>
            <p:nvPr/>
          </p:nvCxnSpPr>
          <p:spPr>
            <a:xfrm rot="-5400000" flipH="1">
              <a:off x="-3124200" y="3276600"/>
              <a:ext cx="6858000" cy="304800"/>
            </a:xfrm>
            <a:prstGeom prst="straightConnector1">
              <a:avLst/>
            </a:prstGeom>
            <a:noFill/>
            <a:ln w="9525" cap="flat" cmpd="sng">
              <a:solidFill>
                <a:schemeClr val="accent1"/>
              </a:solidFill>
              <a:prstDash val="solid"/>
              <a:round/>
              <a:headEnd type="none" w="sm" len="sm"/>
              <a:tailEnd type="none" w="sm" len="sm"/>
            </a:ln>
          </p:spPr>
        </p:cxnSp>
        <p:cxnSp>
          <p:nvCxnSpPr>
            <p:cNvPr id="28" name="Google Shape;28;p2"/>
            <p:cNvCxnSpPr/>
            <p:nvPr/>
          </p:nvCxnSpPr>
          <p:spPr>
            <a:xfrm rot="-5400000" flipH="1">
              <a:off x="-1828799" y="3352799"/>
              <a:ext cx="6858000" cy="152401"/>
            </a:xfrm>
            <a:prstGeom prst="straightConnector1">
              <a:avLst/>
            </a:prstGeom>
            <a:noFill/>
            <a:ln w="9525" cap="flat" cmpd="sng">
              <a:solidFill>
                <a:schemeClr val="accent1"/>
              </a:solidFill>
              <a:prstDash val="solid"/>
              <a:round/>
              <a:headEnd type="none" w="sm" len="sm"/>
              <a:tailEnd type="none" w="sm" len="sm"/>
            </a:ln>
          </p:spPr>
        </p:cxnSp>
        <p:cxnSp>
          <p:nvCxnSpPr>
            <p:cNvPr id="29" name="Google Shape;29;p2"/>
            <p:cNvCxnSpPr/>
            <p:nvPr/>
          </p:nvCxnSpPr>
          <p:spPr>
            <a:xfrm rot="-5400000" flipH="1">
              <a:off x="-28194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30" name="Google Shape;30;p2"/>
            <p:cNvCxnSpPr/>
            <p:nvPr/>
          </p:nvCxnSpPr>
          <p:spPr>
            <a:xfrm rot="-5400000" flipH="1">
              <a:off x="-2438400" y="3124200"/>
              <a:ext cx="6858000" cy="609600"/>
            </a:xfrm>
            <a:prstGeom prst="straightConnector1">
              <a:avLst/>
            </a:prstGeom>
            <a:noFill/>
            <a:ln w="15875" cap="flat" cmpd="sng">
              <a:solidFill>
                <a:schemeClr val="accent1"/>
              </a:solidFill>
              <a:prstDash val="solid"/>
              <a:round/>
              <a:headEnd type="none" w="sm" len="sm"/>
              <a:tailEnd type="none" w="sm" len="sm"/>
            </a:ln>
          </p:spPr>
        </p:cxnSp>
        <p:cxnSp>
          <p:nvCxnSpPr>
            <p:cNvPr id="31" name="Google Shape;31;p2"/>
            <p:cNvCxnSpPr/>
            <p:nvPr/>
          </p:nvCxnSpPr>
          <p:spPr>
            <a:xfrm rot="5400000">
              <a:off x="-1731645" y="2722245"/>
              <a:ext cx="6858000" cy="1413510"/>
            </a:xfrm>
            <a:prstGeom prst="straightConnector1">
              <a:avLst/>
            </a:prstGeom>
            <a:noFill/>
            <a:ln w="9525" cap="flat" cmpd="sng">
              <a:solidFill>
                <a:schemeClr val="accent1">
                  <a:alpha val="38823"/>
                </a:schemeClr>
              </a:solidFill>
              <a:prstDash val="solid"/>
              <a:round/>
              <a:headEnd type="none" w="sm" len="sm"/>
              <a:tailEnd type="none" w="sm" len="sm"/>
            </a:ln>
          </p:spPr>
        </p:cxnSp>
        <p:cxnSp>
          <p:nvCxnSpPr>
            <p:cNvPr id="32" name="Google Shape;32;p2"/>
            <p:cNvCxnSpPr/>
            <p:nvPr/>
          </p:nvCxnSpPr>
          <p:spPr>
            <a:xfrm rot="5400000">
              <a:off x="-1142048" y="3277552"/>
              <a:ext cx="6858000" cy="302895"/>
            </a:xfrm>
            <a:prstGeom prst="straightConnector1">
              <a:avLst/>
            </a:prstGeom>
            <a:noFill/>
            <a:ln w="9525" cap="flat" cmpd="sng">
              <a:solidFill>
                <a:schemeClr val="accent1"/>
              </a:solidFill>
              <a:prstDash val="solid"/>
              <a:round/>
              <a:headEnd type="none" w="sm" len="sm"/>
              <a:tailEnd type="none" w="sm" len="sm"/>
            </a:ln>
          </p:spPr>
        </p:cxnSp>
        <p:cxnSp>
          <p:nvCxnSpPr>
            <p:cNvPr id="33" name="Google Shape;33;p2"/>
            <p:cNvCxnSpPr/>
            <p:nvPr/>
          </p:nvCxnSpPr>
          <p:spPr>
            <a:xfrm rot="5400000">
              <a:off x="-914400" y="3276600"/>
              <a:ext cx="6858000" cy="304800"/>
            </a:xfrm>
            <a:prstGeom prst="straightConnector1">
              <a:avLst/>
            </a:prstGeom>
            <a:noFill/>
            <a:ln w="9525" cap="flat" cmpd="sng">
              <a:solidFill>
                <a:schemeClr val="accent1"/>
              </a:solidFill>
              <a:prstDash val="solid"/>
              <a:round/>
              <a:headEnd type="none" w="sm" len="sm"/>
              <a:tailEnd type="none" w="sm" len="sm"/>
            </a:ln>
          </p:spPr>
        </p:cxnSp>
        <p:cxnSp>
          <p:nvCxnSpPr>
            <p:cNvPr id="34" name="Google Shape;34;p2"/>
            <p:cNvCxnSpPr/>
            <p:nvPr/>
          </p:nvCxnSpPr>
          <p:spPr>
            <a:xfrm rot="5400000">
              <a:off x="-1855470" y="3227070"/>
              <a:ext cx="6858000" cy="403860"/>
            </a:xfrm>
            <a:prstGeom prst="straightConnector1">
              <a:avLst/>
            </a:prstGeom>
            <a:noFill/>
            <a:ln w="12700" cap="flat" cmpd="sng">
              <a:solidFill>
                <a:schemeClr val="accent1"/>
              </a:solidFill>
              <a:prstDash val="solid"/>
              <a:round/>
              <a:headEnd type="none" w="sm" len="sm"/>
              <a:tailEnd type="none" w="sm" len="sm"/>
            </a:ln>
          </p:spPr>
        </p:cxnSp>
        <p:cxnSp>
          <p:nvCxnSpPr>
            <p:cNvPr id="35" name="Google Shape;35;p2"/>
            <p:cNvCxnSpPr/>
            <p:nvPr/>
          </p:nvCxnSpPr>
          <p:spPr>
            <a:xfrm rot="-5400000" flipH="1">
              <a:off x="-2643187" y="3252788"/>
              <a:ext cx="6858000" cy="352425"/>
            </a:xfrm>
            <a:prstGeom prst="straightConnector1">
              <a:avLst/>
            </a:prstGeom>
            <a:noFill/>
            <a:ln w="15875" cap="flat" cmpd="sng">
              <a:solidFill>
                <a:schemeClr val="accent1"/>
              </a:solidFill>
              <a:prstDash val="solid"/>
              <a:round/>
              <a:headEnd type="none" w="sm" len="sm"/>
              <a:tailEnd type="none" w="sm" len="sm"/>
            </a:ln>
          </p:spPr>
        </p:cxnSp>
        <p:cxnSp>
          <p:nvCxnSpPr>
            <p:cNvPr id="36" name="Google Shape;36;p2"/>
            <p:cNvCxnSpPr/>
            <p:nvPr/>
          </p:nvCxnSpPr>
          <p:spPr>
            <a:xfrm rot="-5400000" flipH="1">
              <a:off x="-1954530" y="3326130"/>
              <a:ext cx="6858000" cy="205740"/>
            </a:xfrm>
            <a:prstGeom prst="straightConnector1">
              <a:avLst/>
            </a:prstGeom>
            <a:noFill/>
            <a:ln w="50800" cap="flat" cmpd="sng">
              <a:solidFill>
                <a:schemeClr val="accent1">
                  <a:alpha val="29803"/>
                </a:schemeClr>
              </a:solidFill>
              <a:prstDash val="solid"/>
              <a:round/>
              <a:headEnd type="none" w="sm" len="sm"/>
              <a:tailEnd type="none" w="sm" len="sm"/>
            </a:ln>
          </p:spPr>
        </p:cxnSp>
        <p:cxnSp>
          <p:nvCxnSpPr>
            <p:cNvPr id="37" name="Google Shape;37;p2"/>
            <p:cNvCxnSpPr/>
            <p:nvPr/>
          </p:nvCxnSpPr>
          <p:spPr>
            <a:xfrm rot="-5400000" flipH="1">
              <a:off x="-23622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38" name="Google Shape;38;p2"/>
            <p:cNvCxnSpPr/>
            <p:nvPr/>
          </p:nvCxnSpPr>
          <p:spPr>
            <a:xfrm rot="-5400000" flipH="1">
              <a:off x="-21336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39" name="Google Shape;39;p2"/>
            <p:cNvCxnSpPr/>
            <p:nvPr/>
          </p:nvCxnSpPr>
          <p:spPr>
            <a:xfrm rot="-5400000" flipH="1">
              <a:off x="10668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40" name="Google Shape;40;p2"/>
            <p:cNvCxnSpPr/>
            <p:nvPr/>
          </p:nvCxnSpPr>
          <p:spPr>
            <a:xfrm rot="-5400000" flipH="1">
              <a:off x="876300" y="3238500"/>
              <a:ext cx="6858000" cy="381000"/>
            </a:xfrm>
            <a:prstGeom prst="straightConnector1">
              <a:avLst/>
            </a:prstGeom>
            <a:noFill/>
            <a:ln w="9525" cap="flat" cmpd="sng">
              <a:solidFill>
                <a:schemeClr val="accent1"/>
              </a:solidFill>
              <a:prstDash val="solid"/>
              <a:round/>
              <a:headEnd type="none" w="sm" len="sm"/>
              <a:tailEnd type="none" w="sm" len="sm"/>
            </a:ln>
          </p:spPr>
        </p:cxnSp>
        <p:cxnSp>
          <p:nvCxnSpPr>
            <p:cNvPr id="41" name="Google Shape;41;p2"/>
            <p:cNvCxnSpPr/>
            <p:nvPr/>
          </p:nvCxnSpPr>
          <p:spPr>
            <a:xfrm rot="5400000">
              <a:off x="1028700" y="3238500"/>
              <a:ext cx="6858000" cy="381000"/>
            </a:xfrm>
            <a:prstGeom prst="straightConnector1">
              <a:avLst/>
            </a:prstGeom>
            <a:noFill/>
            <a:ln w="47625" cap="flat" cmpd="sng">
              <a:solidFill>
                <a:schemeClr val="accent1">
                  <a:alpha val="62745"/>
                </a:schemeClr>
              </a:solidFill>
              <a:prstDash val="solid"/>
              <a:round/>
              <a:headEnd type="none" w="sm" len="sm"/>
              <a:tailEnd type="none" w="sm" len="sm"/>
            </a:ln>
          </p:spPr>
        </p:cxnSp>
        <p:cxnSp>
          <p:nvCxnSpPr>
            <p:cNvPr id="42" name="Google Shape;42;p2"/>
            <p:cNvCxnSpPr/>
            <p:nvPr/>
          </p:nvCxnSpPr>
          <p:spPr>
            <a:xfrm rot="5400000">
              <a:off x="-723900" y="3314700"/>
              <a:ext cx="6858000" cy="2286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43" name="Google Shape;43;p2"/>
            <p:cNvCxnSpPr/>
            <p:nvPr/>
          </p:nvCxnSpPr>
          <p:spPr>
            <a:xfrm rot="-5400000" flipH="1">
              <a:off x="-800100" y="3314700"/>
              <a:ext cx="6858000" cy="228600"/>
            </a:xfrm>
            <a:prstGeom prst="straightConnector1">
              <a:avLst/>
            </a:prstGeom>
            <a:noFill/>
            <a:ln w="9525" cap="flat" cmpd="sng">
              <a:solidFill>
                <a:schemeClr val="accent1"/>
              </a:solidFill>
              <a:prstDash val="solid"/>
              <a:round/>
              <a:headEnd type="none" w="sm" len="sm"/>
              <a:tailEnd type="none" w="sm" len="sm"/>
            </a:ln>
          </p:spPr>
        </p:cxnSp>
        <p:cxnSp>
          <p:nvCxnSpPr>
            <p:cNvPr id="44" name="Google Shape;44;p2"/>
            <p:cNvCxnSpPr/>
            <p:nvPr/>
          </p:nvCxnSpPr>
          <p:spPr>
            <a:xfrm rot="5400000">
              <a:off x="-152400" y="3429000"/>
              <a:ext cx="6858000" cy="1588"/>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45" name="Google Shape;45;p2"/>
            <p:cNvCxnSpPr/>
            <p:nvPr/>
          </p:nvCxnSpPr>
          <p:spPr>
            <a:xfrm rot="-5400000" flipH="1">
              <a:off x="-304800" y="3200400"/>
              <a:ext cx="6858000" cy="457200"/>
            </a:xfrm>
            <a:prstGeom prst="straightConnector1">
              <a:avLst/>
            </a:prstGeom>
            <a:noFill/>
            <a:ln w="47625" cap="flat" cmpd="sng">
              <a:solidFill>
                <a:schemeClr val="accent1">
                  <a:alpha val="62745"/>
                </a:schemeClr>
              </a:solidFill>
              <a:prstDash val="solid"/>
              <a:round/>
              <a:headEnd type="none" w="sm" len="sm"/>
              <a:tailEnd type="none" w="sm" len="sm"/>
            </a:ln>
          </p:spPr>
        </p:cxnSp>
        <p:cxnSp>
          <p:nvCxnSpPr>
            <p:cNvPr id="46" name="Google Shape;46;p2"/>
            <p:cNvCxnSpPr/>
            <p:nvPr/>
          </p:nvCxnSpPr>
          <p:spPr>
            <a:xfrm rot="5400000">
              <a:off x="-190499" y="3238500"/>
              <a:ext cx="6858000" cy="381000"/>
            </a:xfrm>
            <a:prstGeom prst="straightConnector1">
              <a:avLst/>
            </a:prstGeom>
            <a:noFill/>
            <a:ln w="50800" cap="flat" cmpd="sng">
              <a:solidFill>
                <a:schemeClr val="accent1">
                  <a:alpha val="29803"/>
                </a:schemeClr>
              </a:solidFill>
              <a:prstDash val="solid"/>
              <a:round/>
              <a:headEnd type="none" w="sm" len="sm"/>
              <a:tailEnd type="none" w="sm" len="sm"/>
            </a:ln>
          </p:spPr>
        </p:cxnSp>
        <p:cxnSp>
          <p:nvCxnSpPr>
            <p:cNvPr id="47" name="Google Shape;47;p2"/>
            <p:cNvCxnSpPr/>
            <p:nvPr/>
          </p:nvCxnSpPr>
          <p:spPr>
            <a:xfrm rot="-5400000" flipH="1">
              <a:off x="381000" y="3200400"/>
              <a:ext cx="6858000" cy="457199"/>
            </a:xfrm>
            <a:prstGeom prst="straightConnector1">
              <a:avLst/>
            </a:prstGeom>
            <a:noFill/>
            <a:ln w="38100" cap="flat" cmpd="sng">
              <a:solidFill>
                <a:schemeClr val="accent1">
                  <a:alpha val="46666"/>
                </a:schemeClr>
              </a:solidFill>
              <a:prstDash val="solid"/>
              <a:round/>
              <a:headEnd type="none" w="sm" len="sm"/>
              <a:tailEnd type="none" w="sm" len="sm"/>
            </a:ln>
          </p:spPr>
        </p:cxnSp>
        <p:cxnSp>
          <p:nvCxnSpPr>
            <p:cNvPr id="48" name="Google Shape;48;p2"/>
            <p:cNvCxnSpPr/>
            <p:nvPr/>
          </p:nvCxnSpPr>
          <p:spPr>
            <a:xfrm rot="-5400000" flipH="1">
              <a:off x="-609600" y="3276600"/>
              <a:ext cx="6858000" cy="304800"/>
            </a:xfrm>
            <a:prstGeom prst="straightConnector1">
              <a:avLst/>
            </a:prstGeom>
            <a:noFill/>
            <a:ln w="9525" cap="flat" cmpd="sng">
              <a:solidFill>
                <a:schemeClr val="accent1"/>
              </a:solidFill>
              <a:prstDash val="solid"/>
              <a:round/>
              <a:headEnd type="none" w="sm" len="sm"/>
              <a:tailEnd type="none" w="sm" len="sm"/>
            </a:ln>
          </p:spPr>
        </p:cxnSp>
        <p:cxnSp>
          <p:nvCxnSpPr>
            <p:cNvPr id="49" name="Google Shape;49;p2"/>
            <p:cNvCxnSpPr/>
            <p:nvPr/>
          </p:nvCxnSpPr>
          <p:spPr>
            <a:xfrm rot="-5400000" flipH="1">
              <a:off x="685801" y="3352799"/>
              <a:ext cx="6858000" cy="152401"/>
            </a:xfrm>
            <a:prstGeom prst="straightConnector1">
              <a:avLst/>
            </a:prstGeom>
            <a:noFill/>
            <a:ln w="50800" cap="flat" cmpd="sng">
              <a:solidFill>
                <a:schemeClr val="accent1">
                  <a:alpha val="29803"/>
                </a:schemeClr>
              </a:solidFill>
              <a:prstDash val="solid"/>
              <a:round/>
              <a:headEnd type="none" w="sm" len="sm"/>
              <a:tailEnd type="none" w="sm" len="sm"/>
            </a:ln>
          </p:spPr>
        </p:cxnSp>
        <p:cxnSp>
          <p:nvCxnSpPr>
            <p:cNvPr id="50" name="Google Shape;50;p2"/>
            <p:cNvCxnSpPr/>
            <p:nvPr/>
          </p:nvCxnSpPr>
          <p:spPr>
            <a:xfrm rot="-5400000" flipH="1">
              <a:off x="-3048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51" name="Google Shape;51;p2"/>
            <p:cNvCxnSpPr/>
            <p:nvPr/>
          </p:nvCxnSpPr>
          <p:spPr>
            <a:xfrm rot="5400000">
              <a:off x="-1028700" y="3314700"/>
              <a:ext cx="6858000" cy="228600"/>
            </a:xfrm>
            <a:prstGeom prst="straightConnector1">
              <a:avLst/>
            </a:prstGeom>
            <a:noFill/>
            <a:ln w="15875" cap="flat" cmpd="sng">
              <a:solidFill>
                <a:schemeClr val="accent1"/>
              </a:solidFill>
              <a:prstDash val="solid"/>
              <a:round/>
              <a:headEnd type="none" w="sm" len="sm"/>
              <a:tailEnd type="none" w="sm" len="sm"/>
            </a:ln>
          </p:spPr>
        </p:cxnSp>
        <p:cxnSp>
          <p:nvCxnSpPr>
            <p:cNvPr id="52" name="Google Shape;52;p2"/>
            <p:cNvCxnSpPr/>
            <p:nvPr/>
          </p:nvCxnSpPr>
          <p:spPr>
            <a:xfrm rot="5400000">
              <a:off x="782955" y="2722245"/>
              <a:ext cx="6858000" cy="1413510"/>
            </a:xfrm>
            <a:prstGeom prst="straightConnector1">
              <a:avLst/>
            </a:prstGeom>
            <a:noFill/>
            <a:ln w="9525" cap="flat" cmpd="sng">
              <a:solidFill>
                <a:schemeClr val="accent1">
                  <a:alpha val="38823"/>
                </a:schemeClr>
              </a:solidFill>
              <a:prstDash val="solid"/>
              <a:round/>
              <a:headEnd type="none" w="sm" len="sm"/>
              <a:tailEnd type="none" w="sm" len="sm"/>
            </a:ln>
          </p:spPr>
        </p:cxnSp>
        <p:cxnSp>
          <p:nvCxnSpPr>
            <p:cNvPr id="53" name="Google Shape;53;p2"/>
            <p:cNvCxnSpPr/>
            <p:nvPr/>
          </p:nvCxnSpPr>
          <p:spPr>
            <a:xfrm rot="5400000">
              <a:off x="1372552" y="3277552"/>
              <a:ext cx="6858000" cy="302895"/>
            </a:xfrm>
            <a:prstGeom prst="straightConnector1">
              <a:avLst/>
            </a:prstGeom>
            <a:noFill/>
            <a:ln w="9525" cap="flat" cmpd="sng">
              <a:solidFill>
                <a:schemeClr val="accent1"/>
              </a:solidFill>
              <a:prstDash val="solid"/>
              <a:round/>
              <a:headEnd type="none" w="sm" len="sm"/>
              <a:tailEnd type="none" w="sm" len="sm"/>
            </a:ln>
          </p:spPr>
        </p:cxnSp>
        <p:cxnSp>
          <p:nvCxnSpPr>
            <p:cNvPr id="54" name="Google Shape;54;p2"/>
            <p:cNvCxnSpPr/>
            <p:nvPr/>
          </p:nvCxnSpPr>
          <p:spPr>
            <a:xfrm rot="5400000">
              <a:off x="16002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55" name="Google Shape;55;p2"/>
            <p:cNvCxnSpPr/>
            <p:nvPr/>
          </p:nvCxnSpPr>
          <p:spPr>
            <a:xfrm rot="5400000">
              <a:off x="659130" y="3227070"/>
              <a:ext cx="6858000" cy="403860"/>
            </a:xfrm>
            <a:prstGeom prst="straightConnector1">
              <a:avLst/>
            </a:prstGeom>
            <a:noFill/>
            <a:ln w="12700" cap="flat" cmpd="sng">
              <a:solidFill>
                <a:schemeClr val="accent1"/>
              </a:solidFill>
              <a:prstDash val="solid"/>
              <a:round/>
              <a:headEnd type="none" w="sm" len="sm"/>
              <a:tailEnd type="none" w="sm" len="sm"/>
            </a:ln>
          </p:spPr>
        </p:cxnSp>
        <p:cxnSp>
          <p:nvCxnSpPr>
            <p:cNvPr id="56" name="Google Shape;56;p2"/>
            <p:cNvCxnSpPr/>
            <p:nvPr/>
          </p:nvCxnSpPr>
          <p:spPr>
            <a:xfrm rot="-5400000" flipH="1">
              <a:off x="-128587" y="3252788"/>
              <a:ext cx="6858000" cy="352425"/>
            </a:xfrm>
            <a:prstGeom prst="straightConnector1">
              <a:avLst/>
            </a:prstGeom>
            <a:noFill/>
            <a:ln w="15875" cap="flat" cmpd="sng">
              <a:solidFill>
                <a:schemeClr val="accent1"/>
              </a:solidFill>
              <a:prstDash val="solid"/>
              <a:round/>
              <a:headEnd type="none" w="sm" len="sm"/>
              <a:tailEnd type="none" w="sm" len="sm"/>
            </a:ln>
          </p:spPr>
        </p:cxnSp>
        <p:cxnSp>
          <p:nvCxnSpPr>
            <p:cNvPr id="57" name="Google Shape;57;p2"/>
            <p:cNvCxnSpPr/>
            <p:nvPr/>
          </p:nvCxnSpPr>
          <p:spPr>
            <a:xfrm rot="-5400000" flipH="1">
              <a:off x="560070" y="3326130"/>
              <a:ext cx="6858000" cy="205740"/>
            </a:xfrm>
            <a:prstGeom prst="straightConnector1">
              <a:avLst/>
            </a:prstGeom>
            <a:noFill/>
            <a:ln w="9525" cap="flat" cmpd="sng">
              <a:solidFill>
                <a:schemeClr val="accent1"/>
              </a:solidFill>
              <a:prstDash val="solid"/>
              <a:round/>
              <a:headEnd type="none" w="sm" len="sm"/>
              <a:tailEnd type="none" w="sm" len="sm"/>
            </a:ln>
          </p:spPr>
        </p:cxnSp>
        <p:cxnSp>
          <p:nvCxnSpPr>
            <p:cNvPr id="58" name="Google Shape;58;p2"/>
            <p:cNvCxnSpPr/>
            <p:nvPr/>
          </p:nvCxnSpPr>
          <p:spPr>
            <a:xfrm rot="-5400000" flipH="1">
              <a:off x="1524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59" name="Google Shape;59;p2"/>
            <p:cNvCxnSpPr/>
            <p:nvPr/>
          </p:nvCxnSpPr>
          <p:spPr>
            <a:xfrm rot="-5400000" flipH="1">
              <a:off x="3810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60" name="Google Shape;60;p2"/>
            <p:cNvCxnSpPr/>
            <p:nvPr/>
          </p:nvCxnSpPr>
          <p:spPr>
            <a:xfrm rot="-5400000" flipH="1">
              <a:off x="2743200" y="3352801"/>
              <a:ext cx="6858000" cy="152400"/>
            </a:xfrm>
            <a:prstGeom prst="straightConnector1">
              <a:avLst/>
            </a:prstGeom>
            <a:noFill/>
            <a:ln w="50800" cap="flat" cmpd="sng">
              <a:solidFill>
                <a:schemeClr val="accent1">
                  <a:alpha val="29803"/>
                </a:schemeClr>
              </a:solidFill>
              <a:prstDash val="solid"/>
              <a:round/>
              <a:headEnd type="none" w="sm" len="sm"/>
              <a:tailEnd type="none" w="sm" len="sm"/>
            </a:ln>
          </p:spPr>
        </p:cxnSp>
        <p:cxnSp>
          <p:nvCxnSpPr>
            <p:cNvPr id="61" name="Google Shape;61;p2"/>
            <p:cNvCxnSpPr/>
            <p:nvPr/>
          </p:nvCxnSpPr>
          <p:spPr>
            <a:xfrm rot="-5400000" flipH="1">
              <a:off x="2095501" y="3238501"/>
              <a:ext cx="6858000" cy="381000"/>
            </a:xfrm>
            <a:prstGeom prst="straightConnector1">
              <a:avLst/>
            </a:prstGeom>
            <a:noFill/>
            <a:ln w="9525" cap="flat" cmpd="sng">
              <a:solidFill>
                <a:schemeClr val="accent1"/>
              </a:solidFill>
              <a:prstDash val="solid"/>
              <a:round/>
              <a:headEnd type="none" w="sm" len="sm"/>
              <a:tailEnd type="none" w="sm" len="sm"/>
            </a:ln>
          </p:spPr>
        </p:cxnSp>
        <p:cxnSp>
          <p:nvCxnSpPr>
            <p:cNvPr id="62" name="Google Shape;62;p2"/>
            <p:cNvCxnSpPr/>
            <p:nvPr/>
          </p:nvCxnSpPr>
          <p:spPr>
            <a:xfrm rot="5400000">
              <a:off x="2705100" y="3238501"/>
              <a:ext cx="6858000" cy="381000"/>
            </a:xfrm>
            <a:prstGeom prst="straightConnector1">
              <a:avLst/>
            </a:prstGeom>
            <a:noFill/>
            <a:ln w="9525" cap="flat" cmpd="sng">
              <a:solidFill>
                <a:schemeClr val="accent1"/>
              </a:solidFill>
              <a:prstDash val="solid"/>
              <a:round/>
              <a:headEnd type="none" w="sm" len="sm"/>
              <a:tailEnd type="none" w="sm" len="sm"/>
            </a:ln>
          </p:spPr>
        </p:cxnSp>
        <p:cxnSp>
          <p:nvCxnSpPr>
            <p:cNvPr id="63" name="Google Shape;63;p2"/>
            <p:cNvCxnSpPr/>
            <p:nvPr/>
          </p:nvCxnSpPr>
          <p:spPr>
            <a:xfrm rot="5400000">
              <a:off x="1828801" y="3276600"/>
              <a:ext cx="6857999" cy="3048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64" name="Google Shape;64;p2"/>
            <p:cNvCxnSpPr/>
            <p:nvPr/>
          </p:nvCxnSpPr>
          <p:spPr>
            <a:xfrm rot="-5400000" flipH="1">
              <a:off x="1066800" y="3200402"/>
              <a:ext cx="6858000" cy="457199"/>
            </a:xfrm>
            <a:prstGeom prst="straightConnector1">
              <a:avLst/>
            </a:prstGeom>
            <a:noFill/>
            <a:ln w="38100" cap="flat" cmpd="sng">
              <a:solidFill>
                <a:schemeClr val="accent1">
                  <a:alpha val="46666"/>
                </a:schemeClr>
              </a:solidFill>
              <a:prstDash val="solid"/>
              <a:round/>
              <a:headEnd type="none" w="sm" len="sm"/>
              <a:tailEnd type="none" w="sm" len="sm"/>
            </a:ln>
          </p:spPr>
        </p:cxnSp>
        <p:cxnSp>
          <p:nvCxnSpPr>
            <p:cNvPr id="65" name="Google Shape;65;p2"/>
            <p:cNvCxnSpPr/>
            <p:nvPr/>
          </p:nvCxnSpPr>
          <p:spPr>
            <a:xfrm rot="-5400000" flipH="1">
              <a:off x="2362201" y="3352800"/>
              <a:ext cx="6858000" cy="152401"/>
            </a:xfrm>
            <a:prstGeom prst="straightConnector1">
              <a:avLst/>
            </a:prstGeom>
            <a:noFill/>
            <a:ln w="9525" cap="flat" cmpd="sng">
              <a:solidFill>
                <a:schemeClr val="accent1"/>
              </a:solidFill>
              <a:prstDash val="solid"/>
              <a:round/>
              <a:headEnd type="none" w="sm" len="sm"/>
              <a:tailEnd type="none" w="sm" len="sm"/>
            </a:ln>
          </p:spPr>
        </p:cxnSp>
        <p:cxnSp>
          <p:nvCxnSpPr>
            <p:cNvPr id="66" name="Google Shape;66;p2"/>
            <p:cNvCxnSpPr/>
            <p:nvPr/>
          </p:nvCxnSpPr>
          <p:spPr>
            <a:xfrm rot="5400000">
              <a:off x="2646045" y="2722246"/>
              <a:ext cx="6858000" cy="1413510"/>
            </a:xfrm>
            <a:prstGeom prst="straightConnector1">
              <a:avLst/>
            </a:prstGeom>
            <a:noFill/>
            <a:ln w="9525" cap="flat" cmpd="sng">
              <a:solidFill>
                <a:schemeClr val="accent1">
                  <a:alpha val="55686"/>
                </a:schemeClr>
              </a:solidFill>
              <a:prstDash val="solid"/>
              <a:round/>
              <a:headEnd type="none" w="sm" len="sm"/>
              <a:tailEnd type="none" w="sm" len="sm"/>
            </a:ln>
          </p:spPr>
        </p:cxnSp>
        <p:cxnSp>
          <p:nvCxnSpPr>
            <p:cNvPr id="67" name="Google Shape;67;p2"/>
            <p:cNvCxnSpPr/>
            <p:nvPr/>
          </p:nvCxnSpPr>
          <p:spPr>
            <a:xfrm rot="5400000">
              <a:off x="3048952" y="3277553"/>
              <a:ext cx="6858000" cy="302895"/>
            </a:xfrm>
            <a:prstGeom prst="straightConnector1">
              <a:avLst/>
            </a:prstGeom>
            <a:noFill/>
            <a:ln w="9525" cap="flat" cmpd="sng">
              <a:solidFill>
                <a:schemeClr val="accent1"/>
              </a:solidFill>
              <a:prstDash val="solid"/>
              <a:round/>
              <a:headEnd type="none" w="sm" len="sm"/>
              <a:tailEnd type="none" w="sm" len="sm"/>
            </a:ln>
          </p:spPr>
        </p:cxnSp>
        <p:cxnSp>
          <p:nvCxnSpPr>
            <p:cNvPr id="68" name="Google Shape;68;p2"/>
            <p:cNvCxnSpPr/>
            <p:nvPr/>
          </p:nvCxnSpPr>
          <p:spPr>
            <a:xfrm rot="5400000">
              <a:off x="2895600" y="3276601"/>
              <a:ext cx="6858000" cy="304800"/>
            </a:xfrm>
            <a:prstGeom prst="straightConnector1">
              <a:avLst/>
            </a:prstGeom>
            <a:noFill/>
            <a:ln w="9525" cap="flat" cmpd="sng">
              <a:solidFill>
                <a:schemeClr val="accent1"/>
              </a:solidFill>
              <a:prstDash val="solid"/>
              <a:round/>
              <a:headEnd type="none" w="sm" len="sm"/>
              <a:tailEnd type="none" w="sm" len="sm"/>
            </a:ln>
          </p:spPr>
        </p:cxnSp>
        <p:cxnSp>
          <p:nvCxnSpPr>
            <p:cNvPr id="69" name="Google Shape;69;p2"/>
            <p:cNvCxnSpPr/>
            <p:nvPr/>
          </p:nvCxnSpPr>
          <p:spPr>
            <a:xfrm rot="5400000">
              <a:off x="2388870" y="3227071"/>
              <a:ext cx="6858000" cy="403860"/>
            </a:xfrm>
            <a:prstGeom prst="straightConnector1">
              <a:avLst/>
            </a:prstGeom>
            <a:noFill/>
            <a:ln w="12700" cap="flat" cmpd="sng">
              <a:solidFill>
                <a:schemeClr val="accent1"/>
              </a:solidFill>
              <a:prstDash val="solid"/>
              <a:round/>
              <a:headEnd type="none" w="sm" len="sm"/>
              <a:tailEnd type="none" w="sm" len="sm"/>
            </a:ln>
          </p:spPr>
        </p:cxnSp>
        <p:cxnSp>
          <p:nvCxnSpPr>
            <p:cNvPr id="70" name="Google Shape;70;p2"/>
            <p:cNvCxnSpPr/>
            <p:nvPr/>
          </p:nvCxnSpPr>
          <p:spPr>
            <a:xfrm rot="-5400000" flipH="1">
              <a:off x="2236470" y="3326131"/>
              <a:ext cx="6858000" cy="205740"/>
            </a:xfrm>
            <a:prstGeom prst="straightConnector1">
              <a:avLst/>
            </a:prstGeom>
            <a:noFill/>
            <a:ln w="9525" cap="flat" cmpd="sng">
              <a:solidFill>
                <a:schemeClr val="accent1"/>
              </a:solidFill>
              <a:prstDash val="solid"/>
              <a:round/>
              <a:headEnd type="none" w="sm" len="sm"/>
              <a:tailEnd type="none" w="sm" len="sm"/>
            </a:ln>
          </p:spPr>
        </p:cxnSp>
        <p:cxnSp>
          <p:nvCxnSpPr>
            <p:cNvPr id="71" name="Google Shape;71;p2"/>
            <p:cNvCxnSpPr/>
            <p:nvPr/>
          </p:nvCxnSpPr>
          <p:spPr>
            <a:xfrm rot="-5400000" flipH="1">
              <a:off x="1752600" y="3352801"/>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72" name="Google Shape;72;p2"/>
            <p:cNvCxnSpPr/>
            <p:nvPr/>
          </p:nvCxnSpPr>
          <p:spPr>
            <a:xfrm rot="-5400000" flipH="1">
              <a:off x="19812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73" name="Google Shape;73;p2"/>
            <p:cNvCxnSpPr/>
            <p:nvPr/>
          </p:nvCxnSpPr>
          <p:spPr>
            <a:xfrm rot="5400000">
              <a:off x="3467100" y="3314701"/>
              <a:ext cx="6858000" cy="2286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74" name="Google Shape;74;p2"/>
            <p:cNvCxnSpPr/>
            <p:nvPr/>
          </p:nvCxnSpPr>
          <p:spPr>
            <a:xfrm rot="-5400000" flipH="1">
              <a:off x="3467099" y="3314701"/>
              <a:ext cx="6858000" cy="228600"/>
            </a:xfrm>
            <a:prstGeom prst="straightConnector1">
              <a:avLst/>
            </a:prstGeom>
            <a:noFill/>
            <a:ln w="9525" cap="flat" cmpd="sng">
              <a:solidFill>
                <a:schemeClr val="accent1"/>
              </a:solidFill>
              <a:prstDash val="solid"/>
              <a:round/>
              <a:headEnd type="none" w="sm" len="sm"/>
              <a:tailEnd type="none" w="sm" len="sm"/>
            </a:ln>
          </p:spPr>
        </p:cxnSp>
        <p:cxnSp>
          <p:nvCxnSpPr>
            <p:cNvPr id="75" name="Google Shape;75;p2"/>
            <p:cNvCxnSpPr/>
            <p:nvPr/>
          </p:nvCxnSpPr>
          <p:spPr>
            <a:xfrm rot="5400000">
              <a:off x="4038600" y="3429001"/>
              <a:ext cx="6858000" cy="1588"/>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76" name="Google Shape;76;p2"/>
            <p:cNvCxnSpPr/>
            <p:nvPr/>
          </p:nvCxnSpPr>
          <p:spPr>
            <a:xfrm rot="-5400000" flipH="1">
              <a:off x="3886200" y="3200401"/>
              <a:ext cx="6858000" cy="457200"/>
            </a:xfrm>
            <a:prstGeom prst="straightConnector1">
              <a:avLst/>
            </a:prstGeom>
            <a:noFill/>
            <a:ln w="9525" cap="flat" cmpd="sng">
              <a:solidFill>
                <a:schemeClr val="accent1">
                  <a:alpha val="89803"/>
                </a:schemeClr>
              </a:solidFill>
              <a:prstDash val="solid"/>
              <a:round/>
              <a:headEnd type="none" w="sm" len="sm"/>
              <a:tailEnd type="none" w="sm" len="sm"/>
            </a:ln>
          </p:spPr>
        </p:cxnSp>
        <p:cxnSp>
          <p:nvCxnSpPr>
            <p:cNvPr id="77" name="Google Shape;77;p2"/>
            <p:cNvCxnSpPr/>
            <p:nvPr/>
          </p:nvCxnSpPr>
          <p:spPr>
            <a:xfrm rot="5400000">
              <a:off x="4000501" y="3238501"/>
              <a:ext cx="6858000" cy="381000"/>
            </a:xfrm>
            <a:prstGeom prst="straightConnector1">
              <a:avLst/>
            </a:prstGeom>
            <a:noFill/>
            <a:ln w="12700" cap="flat" cmpd="sng">
              <a:solidFill>
                <a:schemeClr val="accent1"/>
              </a:solidFill>
              <a:prstDash val="solid"/>
              <a:round/>
              <a:headEnd type="none" w="sm" len="sm"/>
              <a:tailEnd type="none" w="sm" len="sm"/>
            </a:ln>
          </p:spPr>
        </p:cxnSp>
        <p:cxnSp>
          <p:nvCxnSpPr>
            <p:cNvPr id="78" name="Google Shape;78;p2"/>
            <p:cNvCxnSpPr/>
            <p:nvPr/>
          </p:nvCxnSpPr>
          <p:spPr>
            <a:xfrm rot="-5400000" flipH="1">
              <a:off x="4572000" y="3200401"/>
              <a:ext cx="6858000" cy="457199"/>
            </a:xfrm>
            <a:prstGeom prst="straightConnector1">
              <a:avLst/>
            </a:prstGeom>
            <a:noFill/>
            <a:ln w="38100" cap="flat" cmpd="sng">
              <a:solidFill>
                <a:schemeClr val="accent1">
                  <a:alpha val="46666"/>
                </a:schemeClr>
              </a:solidFill>
              <a:prstDash val="solid"/>
              <a:round/>
              <a:headEnd type="none" w="sm" len="sm"/>
              <a:tailEnd type="none" w="sm" len="sm"/>
            </a:ln>
          </p:spPr>
        </p:cxnSp>
        <p:cxnSp>
          <p:nvCxnSpPr>
            <p:cNvPr id="79" name="Google Shape;79;p2"/>
            <p:cNvCxnSpPr/>
            <p:nvPr/>
          </p:nvCxnSpPr>
          <p:spPr>
            <a:xfrm rot="-5400000" flipH="1">
              <a:off x="3733800" y="3352800"/>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80" name="Google Shape;80;p2"/>
            <p:cNvCxnSpPr/>
            <p:nvPr/>
          </p:nvCxnSpPr>
          <p:spPr>
            <a:xfrm rot="5400000">
              <a:off x="3619500" y="3314700"/>
              <a:ext cx="6858000" cy="228600"/>
            </a:xfrm>
            <a:prstGeom prst="straightConnector1">
              <a:avLst/>
            </a:prstGeom>
            <a:noFill/>
            <a:ln w="15875" cap="flat" cmpd="sng">
              <a:solidFill>
                <a:schemeClr val="accent1"/>
              </a:solidFill>
              <a:prstDash val="solid"/>
              <a:round/>
              <a:headEnd type="none" w="sm" len="sm"/>
              <a:tailEnd type="none" w="sm" len="sm"/>
            </a:ln>
          </p:spPr>
        </p:cxnSp>
        <p:cxnSp>
          <p:nvCxnSpPr>
            <p:cNvPr id="81" name="Google Shape;81;p2"/>
            <p:cNvCxnSpPr/>
            <p:nvPr/>
          </p:nvCxnSpPr>
          <p:spPr>
            <a:xfrm rot="-5400000" flipH="1">
              <a:off x="4214813" y="3252788"/>
              <a:ext cx="6858000" cy="352425"/>
            </a:xfrm>
            <a:prstGeom prst="straightConnector1">
              <a:avLst/>
            </a:prstGeom>
            <a:noFill/>
            <a:ln w="15875" cap="flat" cmpd="sng">
              <a:solidFill>
                <a:schemeClr val="accent1">
                  <a:alpha val="71764"/>
                </a:schemeClr>
              </a:solidFill>
              <a:prstDash val="solid"/>
              <a:round/>
              <a:headEnd type="none" w="sm" len="sm"/>
              <a:tailEnd type="none" w="sm" len="sm"/>
            </a:ln>
          </p:spPr>
        </p:cxnSp>
        <p:cxnSp>
          <p:nvCxnSpPr>
            <p:cNvPr id="82" name="Google Shape;82;p2"/>
            <p:cNvCxnSpPr/>
            <p:nvPr/>
          </p:nvCxnSpPr>
          <p:spPr>
            <a:xfrm rot="-5400000" flipH="1">
              <a:off x="4751070" y="3326131"/>
              <a:ext cx="6858000" cy="205740"/>
            </a:xfrm>
            <a:prstGeom prst="straightConnector1">
              <a:avLst/>
            </a:prstGeom>
            <a:noFill/>
            <a:ln w="9525" cap="flat" cmpd="sng">
              <a:solidFill>
                <a:schemeClr val="accent1"/>
              </a:solidFill>
              <a:prstDash val="solid"/>
              <a:round/>
              <a:headEnd type="none" w="sm" len="sm"/>
              <a:tailEnd type="none" w="sm" len="sm"/>
            </a:ln>
          </p:spPr>
        </p:cxnSp>
        <p:cxnSp>
          <p:nvCxnSpPr>
            <p:cNvPr id="83" name="Google Shape;83;p2"/>
            <p:cNvCxnSpPr/>
            <p:nvPr/>
          </p:nvCxnSpPr>
          <p:spPr>
            <a:xfrm rot="-5400000" flipH="1">
              <a:off x="4343400" y="3352801"/>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84" name="Google Shape;84;p2"/>
            <p:cNvCxnSpPr/>
            <p:nvPr/>
          </p:nvCxnSpPr>
          <p:spPr>
            <a:xfrm rot="-5400000" flipH="1">
              <a:off x="4572000" y="3352801"/>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85" name="Google Shape;85;p2"/>
            <p:cNvCxnSpPr/>
            <p:nvPr/>
          </p:nvCxnSpPr>
          <p:spPr>
            <a:xfrm rot="-5400000" flipH="1">
              <a:off x="5257800" y="3352802"/>
              <a:ext cx="6858000" cy="152400"/>
            </a:xfrm>
            <a:prstGeom prst="straightConnector1">
              <a:avLst/>
            </a:prstGeom>
            <a:noFill/>
            <a:ln w="9525" cap="flat" cmpd="sng">
              <a:solidFill>
                <a:schemeClr val="accent1"/>
              </a:solidFill>
              <a:prstDash val="solid"/>
              <a:round/>
              <a:headEnd type="none" w="sm" len="sm"/>
              <a:tailEnd type="none" w="sm" len="sm"/>
            </a:ln>
          </p:spPr>
        </p:cxnSp>
        <p:cxnSp>
          <p:nvCxnSpPr>
            <p:cNvPr id="86" name="Google Shape;86;p2"/>
            <p:cNvCxnSpPr/>
            <p:nvPr/>
          </p:nvCxnSpPr>
          <p:spPr>
            <a:xfrm rot="-5400000" flipH="1">
              <a:off x="5067300" y="3238502"/>
              <a:ext cx="6858000" cy="381000"/>
            </a:xfrm>
            <a:prstGeom prst="straightConnector1">
              <a:avLst/>
            </a:prstGeom>
            <a:noFill/>
            <a:ln w="9525" cap="flat" cmpd="sng">
              <a:solidFill>
                <a:schemeClr val="accent1"/>
              </a:solidFill>
              <a:prstDash val="solid"/>
              <a:round/>
              <a:headEnd type="none" w="sm" len="sm"/>
              <a:tailEnd type="none" w="sm" len="sm"/>
            </a:ln>
          </p:spPr>
        </p:cxnSp>
        <p:cxnSp>
          <p:nvCxnSpPr>
            <p:cNvPr id="87" name="Google Shape;87;p2"/>
            <p:cNvCxnSpPr/>
            <p:nvPr/>
          </p:nvCxnSpPr>
          <p:spPr>
            <a:xfrm rot="5400000">
              <a:off x="5219700" y="3238502"/>
              <a:ext cx="6858000" cy="381000"/>
            </a:xfrm>
            <a:prstGeom prst="straightConnector1">
              <a:avLst/>
            </a:prstGeom>
            <a:noFill/>
            <a:ln w="50800" cap="flat" cmpd="sng">
              <a:solidFill>
                <a:schemeClr val="accent1">
                  <a:alpha val="29803"/>
                </a:schemeClr>
              </a:solidFill>
              <a:prstDash val="solid"/>
              <a:round/>
              <a:headEnd type="none" w="sm" len="sm"/>
              <a:tailEnd type="none" w="sm" len="sm"/>
            </a:ln>
          </p:spPr>
        </p:cxnSp>
        <p:cxnSp>
          <p:nvCxnSpPr>
            <p:cNvPr id="88" name="Google Shape;88;p2"/>
            <p:cNvCxnSpPr/>
            <p:nvPr/>
          </p:nvCxnSpPr>
          <p:spPr>
            <a:xfrm rot="-5400000" flipH="1">
              <a:off x="4876801" y="3352801"/>
              <a:ext cx="6858000" cy="152401"/>
            </a:xfrm>
            <a:prstGeom prst="straightConnector1">
              <a:avLst/>
            </a:prstGeom>
            <a:noFill/>
            <a:ln w="9525" cap="flat" cmpd="sng">
              <a:solidFill>
                <a:schemeClr val="accent1"/>
              </a:solidFill>
              <a:prstDash val="solid"/>
              <a:round/>
              <a:headEnd type="none" w="sm" len="sm"/>
              <a:tailEnd type="none" w="sm" len="sm"/>
            </a:ln>
          </p:spPr>
        </p:cxnSp>
        <p:cxnSp>
          <p:nvCxnSpPr>
            <p:cNvPr id="89" name="Google Shape;89;p2"/>
            <p:cNvCxnSpPr/>
            <p:nvPr/>
          </p:nvCxnSpPr>
          <p:spPr>
            <a:xfrm rot="5400000">
              <a:off x="5527994" y="3318196"/>
              <a:ext cx="6888479" cy="191133"/>
            </a:xfrm>
            <a:prstGeom prst="straightConnector1">
              <a:avLst/>
            </a:prstGeom>
            <a:noFill/>
            <a:ln w="9525" cap="flat" cmpd="sng">
              <a:solidFill>
                <a:schemeClr val="accent1"/>
              </a:solidFill>
              <a:prstDash val="solid"/>
              <a:round/>
              <a:headEnd type="none" w="sm" len="sm"/>
              <a:tailEnd type="none" w="sm" len="sm"/>
            </a:ln>
          </p:spPr>
        </p:cxnSp>
        <p:cxnSp>
          <p:nvCxnSpPr>
            <p:cNvPr id="90" name="Google Shape;90;p2"/>
            <p:cNvCxnSpPr/>
            <p:nvPr/>
          </p:nvCxnSpPr>
          <p:spPr>
            <a:xfrm rot="5400000">
              <a:off x="4850130" y="3227072"/>
              <a:ext cx="6858000" cy="403860"/>
            </a:xfrm>
            <a:prstGeom prst="straightConnector1">
              <a:avLst/>
            </a:prstGeom>
            <a:noFill/>
            <a:ln w="47625" cap="flat" cmpd="sng">
              <a:solidFill>
                <a:schemeClr val="accent1">
                  <a:alpha val="62745"/>
                </a:schemeClr>
              </a:solidFill>
              <a:prstDash val="solid"/>
              <a:round/>
              <a:headEnd type="none" w="sm" len="sm"/>
              <a:tailEnd type="none" w="sm" len="sm"/>
            </a:ln>
          </p:spPr>
        </p:cxnSp>
        <p:cxnSp>
          <p:nvCxnSpPr>
            <p:cNvPr id="91" name="Google Shape;91;p2"/>
            <p:cNvCxnSpPr/>
            <p:nvPr/>
          </p:nvCxnSpPr>
          <p:spPr>
            <a:xfrm rot="-5400000" flipH="1">
              <a:off x="4751070" y="3326132"/>
              <a:ext cx="6858000" cy="205740"/>
            </a:xfrm>
            <a:prstGeom prst="straightConnector1">
              <a:avLst/>
            </a:prstGeom>
            <a:noFill/>
            <a:ln w="9525" cap="flat" cmpd="sng">
              <a:solidFill>
                <a:schemeClr val="accent1"/>
              </a:solidFill>
              <a:prstDash val="solid"/>
              <a:round/>
              <a:headEnd type="none" w="sm" len="sm"/>
              <a:tailEnd type="none" w="sm" len="sm"/>
            </a:ln>
          </p:spPr>
        </p:cxnSp>
        <p:cxnSp>
          <p:nvCxnSpPr>
            <p:cNvPr id="92" name="Google Shape;92;p2"/>
            <p:cNvCxnSpPr/>
            <p:nvPr/>
          </p:nvCxnSpPr>
          <p:spPr>
            <a:xfrm rot="5400000">
              <a:off x="5562599" y="3429001"/>
              <a:ext cx="6858002" cy="1588"/>
            </a:xfrm>
            <a:prstGeom prst="straightConnector1">
              <a:avLst/>
            </a:prstGeom>
            <a:noFill/>
            <a:ln w="15875" cap="flat" cmpd="sng">
              <a:solidFill>
                <a:schemeClr val="accent1"/>
              </a:solidFill>
              <a:prstDash val="solid"/>
              <a:round/>
              <a:headEnd type="none" w="sm" len="sm"/>
              <a:tailEnd type="none" w="sm" len="sm"/>
            </a:ln>
          </p:spPr>
        </p:cxnSp>
        <p:cxnSp>
          <p:nvCxnSpPr>
            <p:cNvPr id="93" name="Google Shape;93;p2"/>
            <p:cNvCxnSpPr/>
            <p:nvPr/>
          </p:nvCxnSpPr>
          <p:spPr>
            <a:xfrm rot="5400000">
              <a:off x="2552700" y="3390900"/>
              <a:ext cx="6858000" cy="76200"/>
            </a:xfrm>
            <a:prstGeom prst="straightConnector1">
              <a:avLst/>
            </a:prstGeom>
            <a:noFill/>
            <a:ln w="38100" cap="flat" cmpd="sng">
              <a:solidFill>
                <a:schemeClr val="accent1">
                  <a:alpha val="46666"/>
                </a:schemeClr>
              </a:solidFill>
              <a:prstDash val="solid"/>
              <a:round/>
              <a:headEnd type="none" w="sm" len="sm"/>
              <a:tailEnd type="none" w="sm" len="sm"/>
            </a:ln>
          </p:spPr>
        </p:cxnSp>
        <p:cxnSp>
          <p:nvCxnSpPr>
            <p:cNvPr id="94" name="Google Shape;94;p2"/>
            <p:cNvCxnSpPr/>
            <p:nvPr/>
          </p:nvCxnSpPr>
          <p:spPr>
            <a:xfrm rot="-5400000" flipH="1">
              <a:off x="3048000" y="3352800"/>
              <a:ext cx="6858000" cy="152400"/>
            </a:xfrm>
            <a:prstGeom prst="straightConnector1">
              <a:avLst/>
            </a:prstGeom>
            <a:noFill/>
            <a:ln w="47625" cap="flat" cmpd="sng">
              <a:solidFill>
                <a:schemeClr val="accent1">
                  <a:alpha val="62745"/>
                </a:schemeClr>
              </a:solidFill>
              <a:prstDash val="solid"/>
              <a:round/>
              <a:headEnd type="none" w="sm" len="sm"/>
              <a:tailEnd type="none" w="sm" len="sm"/>
            </a:ln>
          </p:spPr>
        </p:cxnSp>
        <p:cxnSp>
          <p:nvCxnSpPr>
            <p:cNvPr id="95" name="Google Shape;95;p2"/>
            <p:cNvCxnSpPr/>
            <p:nvPr/>
          </p:nvCxnSpPr>
          <p:spPr>
            <a:xfrm rot="-5400000" flipH="1">
              <a:off x="3238500" y="3238500"/>
              <a:ext cx="6858000" cy="381000"/>
            </a:xfrm>
            <a:prstGeom prst="straightConnector1">
              <a:avLst/>
            </a:prstGeom>
            <a:noFill/>
            <a:ln w="19050" cap="flat" cmpd="sng">
              <a:solidFill>
                <a:schemeClr val="accent1">
                  <a:alpha val="57647"/>
                </a:schemeClr>
              </a:solidFill>
              <a:prstDash val="solid"/>
              <a:round/>
              <a:headEnd type="none" w="sm" len="sm"/>
              <a:tailEnd type="none" w="sm" len="sm"/>
            </a:ln>
          </p:spPr>
        </p:cxnSp>
        <p:cxnSp>
          <p:nvCxnSpPr>
            <p:cNvPr id="96" name="Google Shape;96;p2"/>
            <p:cNvCxnSpPr/>
            <p:nvPr/>
          </p:nvCxnSpPr>
          <p:spPr>
            <a:xfrm rot="5400000">
              <a:off x="2133600" y="3276600"/>
              <a:ext cx="6858000" cy="304800"/>
            </a:xfrm>
            <a:prstGeom prst="straightConnector1">
              <a:avLst/>
            </a:prstGeom>
            <a:noFill/>
            <a:ln w="47625" cap="flat" cmpd="sng">
              <a:solidFill>
                <a:schemeClr val="accent1">
                  <a:alpha val="62745"/>
                </a:schemeClr>
              </a:solidFill>
              <a:prstDash val="solid"/>
              <a:round/>
              <a:headEnd type="none" w="sm" len="sm"/>
              <a:tailEnd type="none" w="sm" len="sm"/>
            </a:ln>
          </p:spPr>
        </p:cxnSp>
        <p:cxnSp>
          <p:nvCxnSpPr>
            <p:cNvPr id="97" name="Google Shape;97;p2"/>
            <p:cNvCxnSpPr/>
            <p:nvPr/>
          </p:nvCxnSpPr>
          <p:spPr>
            <a:xfrm rot="-5400000" flipH="1">
              <a:off x="3148013" y="3252789"/>
              <a:ext cx="6858000" cy="352425"/>
            </a:xfrm>
            <a:prstGeom prst="straightConnector1">
              <a:avLst/>
            </a:prstGeom>
            <a:noFill/>
            <a:ln w="15875" cap="flat" cmpd="sng">
              <a:solidFill>
                <a:schemeClr val="accent1">
                  <a:alpha val="71764"/>
                </a:schemeClr>
              </a:solidFill>
              <a:prstDash val="solid"/>
              <a:round/>
              <a:headEnd type="none" w="sm" len="sm"/>
              <a:tailEnd type="none" w="sm" len="sm"/>
            </a:ln>
          </p:spPr>
        </p:cxnSp>
        <p:cxnSp>
          <p:nvCxnSpPr>
            <p:cNvPr id="98" name="Google Shape;98;p2"/>
            <p:cNvCxnSpPr/>
            <p:nvPr/>
          </p:nvCxnSpPr>
          <p:spPr>
            <a:xfrm rot="5400000">
              <a:off x="3771900" y="3238500"/>
              <a:ext cx="6858000" cy="381000"/>
            </a:xfrm>
            <a:prstGeom prst="straightConnector1">
              <a:avLst/>
            </a:prstGeom>
            <a:noFill/>
            <a:ln w="9525" cap="flat" cmpd="sng">
              <a:solidFill>
                <a:schemeClr val="accent1"/>
              </a:solidFill>
              <a:prstDash val="solid"/>
              <a:round/>
              <a:headEnd type="none" w="sm" len="sm"/>
              <a:tailEnd type="none" w="sm" len="sm"/>
            </a:ln>
          </p:spPr>
        </p:cxnSp>
        <p:cxnSp>
          <p:nvCxnSpPr>
            <p:cNvPr id="99" name="Google Shape;99;p2"/>
            <p:cNvCxnSpPr/>
            <p:nvPr/>
          </p:nvCxnSpPr>
          <p:spPr>
            <a:xfrm rot="5400000">
              <a:off x="4229100" y="2933700"/>
              <a:ext cx="6858000" cy="9906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100" name="Google Shape;100;p2"/>
            <p:cNvCxnSpPr/>
            <p:nvPr/>
          </p:nvCxnSpPr>
          <p:spPr>
            <a:xfrm rot="-5400000" flipH="1">
              <a:off x="1371600" y="3200403"/>
              <a:ext cx="6858000" cy="457199"/>
            </a:xfrm>
            <a:prstGeom prst="straightConnector1">
              <a:avLst/>
            </a:prstGeom>
            <a:noFill/>
            <a:ln w="38100" cap="flat" cmpd="sng">
              <a:solidFill>
                <a:schemeClr val="accent1">
                  <a:alpha val="46666"/>
                </a:schemeClr>
              </a:solidFill>
              <a:prstDash val="solid"/>
              <a:round/>
              <a:headEnd type="none" w="sm" len="sm"/>
              <a:tailEnd type="none" w="sm" len="sm"/>
            </a:ln>
          </p:spPr>
        </p:cxnSp>
      </p:grpSp>
      <p:sp>
        <p:nvSpPr>
          <p:cNvPr id="101" name="Google Shape;101;p2"/>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102" name="Google Shape;102;p2"/>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103" name="Google Shape;103;p2"/>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
        <p:nvSpPr>
          <p:cNvPr id="104" name="Google Shape;104;p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Questrial"/>
              <a:ea typeface="Questrial"/>
              <a:cs typeface="Questrial"/>
              <a:sym typeface="Questrial"/>
            </a:endParaRPr>
          </a:p>
        </p:txBody>
      </p:sp>
      <p:grpSp>
        <p:nvGrpSpPr>
          <p:cNvPr id="105" name="Google Shape;105;p2"/>
          <p:cNvGrpSpPr/>
          <p:nvPr/>
        </p:nvGrpSpPr>
        <p:grpSpPr>
          <a:xfrm>
            <a:off x="0" y="2057400"/>
            <a:ext cx="4801394" cy="2820988"/>
            <a:chOff x="0" y="2057400"/>
            <a:chExt cx="4801394" cy="2820988"/>
          </a:xfrm>
        </p:grpSpPr>
        <p:cxnSp>
          <p:nvCxnSpPr>
            <p:cNvPr id="106" name="Google Shape;106;p2"/>
            <p:cNvCxnSpPr/>
            <p:nvPr/>
          </p:nvCxnSpPr>
          <p:spPr>
            <a:xfrm>
              <a:off x="0" y="2057400"/>
              <a:ext cx="4800600" cy="1588"/>
            </a:xfrm>
            <a:prstGeom prst="straightConnector1">
              <a:avLst/>
            </a:prstGeom>
            <a:noFill/>
            <a:ln w="19050" cap="flat" cmpd="sng">
              <a:solidFill>
                <a:schemeClr val="accent2"/>
              </a:solidFill>
              <a:prstDash val="solid"/>
              <a:round/>
              <a:headEnd type="none" w="sm" len="sm"/>
              <a:tailEnd type="none" w="sm" len="sm"/>
            </a:ln>
          </p:spPr>
        </p:cxnSp>
        <p:cxnSp>
          <p:nvCxnSpPr>
            <p:cNvPr id="107" name="Google Shape;107;p2"/>
            <p:cNvCxnSpPr/>
            <p:nvPr/>
          </p:nvCxnSpPr>
          <p:spPr>
            <a:xfrm>
              <a:off x="0" y="4876800"/>
              <a:ext cx="4800600" cy="1588"/>
            </a:xfrm>
            <a:prstGeom prst="straightConnector1">
              <a:avLst/>
            </a:prstGeom>
            <a:noFill/>
            <a:ln w="19050" cap="flat" cmpd="sng">
              <a:solidFill>
                <a:schemeClr val="accent2"/>
              </a:solidFill>
              <a:prstDash val="solid"/>
              <a:round/>
              <a:headEnd type="none" w="sm" len="sm"/>
              <a:tailEnd type="none" w="sm" len="sm"/>
            </a:ln>
          </p:spPr>
        </p:cxnSp>
        <p:cxnSp>
          <p:nvCxnSpPr>
            <p:cNvPr id="108" name="Google Shape;108;p2"/>
            <p:cNvCxnSpPr/>
            <p:nvPr/>
          </p:nvCxnSpPr>
          <p:spPr>
            <a:xfrm rot="5400000">
              <a:off x="3391694" y="3467100"/>
              <a:ext cx="2818606" cy="794"/>
            </a:xfrm>
            <a:prstGeom prst="straightConnector1">
              <a:avLst/>
            </a:prstGeom>
            <a:noFill/>
            <a:ln w="19050" cap="flat" cmpd="sng">
              <a:solidFill>
                <a:schemeClr val="accent2"/>
              </a:solidFill>
              <a:prstDash val="solid"/>
              <a:round/>
              <a:headEnd type="none" w="sm" len="sm"/>
              <a:tailEnd type="none" w="sm" len="sm"/>
            </a:ln>
          </p:spPr>
        </p:cxnSp>
      </p:grpSp>
      <p:sp>
        <p:nvSpPr>
          <p:cNvPr id="109" name="Google Shape;109;p2"/>
          <p:cNvSpPr txBox="1">
            <a:spLocks noGrp="1"/>
          </p:cNvSpPr>
          <p:nvPr>
            <p:ph type="ctrTitle"/>
          </p:nvPr>
        </p:nvSpPr>
        <p:spPr>
          <a:xfrm>
            <a:off x="228600" y="2130425"/>
            <a:ext cx="4419600" cy="160032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3600"/>
              <a:buFont typeface="Questrial"/>
              <a:buNone/>
              <a:defRPr sz="3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0" name="Google Shape;110;p2"/>
          <p:cNvSpPr txBox="1">
            <a:spLocks noGrp="1"/>
          </p:cNvSpPr>
          <p:nvPr>
            <p:ph type="subTitle" idx="1"/>
          </p:nvPr>
        </p:nvSpPr>
        <p:spPr>
          <a:xfrm>
            <a:off x="228600" y="3733800"/>
            <a:ext cx="4419600" cy="1066800"/>
          </a:xfrm>
          <a:prstGeom prst="rect">
            <a:avLst/>
          </a:prstGeom>
          <a:noFill/>
          <a:ln>
            <a:noFill/>
          </a:ln>
        </p:spPr>
        <p:txBody>
          <a:bodyPr spcFirstLastPara="1" wrap="square" lIns="91425" tIns="45700" rIns="91425" bIns="45700" anchor="t" anchorCtr="0"/>
          <a:lstStyle>
            <a:lvl1pPr marR="0" lvl="0" algn="l" rtl="0">
              <a:spcBef>
                <a:spcPts val="440"/>
              </a:spcBef>
              <a:spcAft>
                <a:spcPts val="0"/>
              </a:spcAft>
              <a:buClr>
                <a:srgbClr val="ABC2C8"/>
              </a:buClr>
              <a:buSzPts val="2200"/>
              <a:buFont typeface="Arial"/>
              <a:buNone/>
              <a:defRPr sz="2200" b="0" i="0" u="none" strike="noStrike" cap="none">
                <a:solidFill>
                  <a:srgbClr val="FFFFFF"/>
                </a:solidFill>
                <a:latin typeface="Questrial"/>
                <a:ea typeface="Questrial"/>
                <a:cs typeface="Questrial"/>
                <a:sym typeface="Questrial"/>
              </a:defRPr>
            </a:lvl1pPr>
            <a:lvl2pPr marR="0" lvl="1" algn="ctr" rtl="0">
              <a:spcBef>
                <a:spcPts val="400"/>
              </a:spcBef>
              <a:spcAft>
                <a:spcPts val="0"/>
              </a:spcAft>
              <a:buClr>
                <a:srgbClr val="ABC2C8"/>
              </a:buClr>
              <a:buSzPts val="2000"/>
              <a:buFont typeface="Arial"/>
              <a:buNone/>
              <a:defRPr sz="2000" b="0" i="0" u="none" strike="noStrike" cap="none">
                <a:solidFill>
                  <a:schemeClr val="lt1"/>
                </a:solidFill>
                <a:latin typeface="Questrial"/>
                <a:ea typeface="Questrial"/>
                <a:cs typeface="Questrial"/>
                <a:sym typeface="Questrial"/>
              </a:defRPr>
            </a:lvl2pPr>
            <a:lvl3pPr marR="0" lvl="2" algn="ctr" rtl="0">
              <a:spcBef>
                <a:spcPts val="400"/>
              </a:spcBef>
              <a:spcAft>
                <a:spcPts val="0"/>
              </a:spcAft>
              <a:buClr>
                <a:schemeClr val="accent2"/>
              </a:buClr>
              <a:buSzPts val="2000"/>
              <a:buFont typeface="Arial"/>
              <a:buNone/>
              <a:defRPr sz="2000" b="0" i="0" u="none" strike="noStrike" cap="none">
                <a:solidFill>
                  <a:schemeClr val="lt1"/>
                </a:solidFill>
                <a:latin typeface="Questrial"/>
                <a:ea typeface="Questrial"/>
                <a:cs typeface="Questrial"/>
                <a:sym typeface="Questrial"/>
              </a:defRPr>
            </a:lvl3pPr>
            <a:lvl4pPr marR="0" lvl="3" algn="ctr" rtl="0">
              <a:spcBef>
                <a:spcPts val="360"/>
              </a:spcBef>
              <a:spcAft>
                <a:spcPts val="0"/>
              </a:spcAft>
              <a:buClr>
                <a:schemeClr val="accent3"/>
              </a:buClr>
              <a:buSzPts val="1800"/>
              <a:buFont typeface="Arial"/>
              <a:buNone/>
              <a:defRPr sz="1800" b="0" i="0" u="none" strike="noStrike" cap="none">
                <a:solidFill>
                  <a:schemeClr val="lt1"/>
                </a:solidFill>
                <a:latin typeface="Questrial"/>
                <a:ea typeface="Questrial"/>
                <a:cs typeface="Questrial"/>
                <a:sym typeface="Questrial"/>
              </a:defRPr>
            </a:lvl4pPr>
            <a:lvl5pPr marR="0" lvl="4" algn="ctr" rtl="0">
              <a:spcBef>
                <a:spcPts val="320"/>
              </a:spcBef>
              <a:spcAft>
                <a:spcPts val="0"/>
              </a:spcAft>
              <a:buClr>
                <a:schemeClr val="accent4"/>
              </a:buClr>
              <a:buSzPts val="1600"/>
              <a:buFont typeface="Arial"/>
              <a:buNone/>
              <a:defRPr sz="1600" b="0" i="0" u="none" strike="noStrike" cap="none">
                <a:solidFill>
                  <a:schemeClr val="lt1"/>
                </a:solidFill>
                <a:latin typeface="Questrial"/>
                <a:ea typeface="Questrial"/>
                <a:cs typeface="Questrial"/>
                <a:sym typeface="Questrial"/>
              </a:defRPr>
            </a:lvl5pPr>
            <a:lvl6pPr marR="0" lvl="5" algn="ctr" rtl="0">
              <a:spcBef>
                <a:spcPts val="320"/>
              </a:spcBef>
              <a:spcAft>
                <a:spcPts val="0"/>
              </a:spcAft>
              <a:buClr>
                <a:schemeClr val="accent5"/>
              </a:buClr>
              <a:buSzPts val="1600"/>
              <a:buFont typeface="Arial"/>
              <a:buNone/>
              <a:defRPr sz="1600" b="0" i="0" u="none" strike="noStrike" cap="none">
                <a:solidFill>
                  <a:schemeClr val="lt1"/>
                </a:solidFill>
                <a:latin typeface="Questrial"/>
                <a:ea typeface="Questrial"/>
                <a:cs typeface="Questrial"/>
                <a:sym typeface="Questrial"/>
              </a:defRPr>
            </a:lvl6pPr>
            <a:lvl7pPr marR="0" lvl="6" algn="ctr" rtl="0">
              <a:spcBef>
                <a:spcPts val="320"/>
              </a:spcBef>
              <a:spcAft>
                <a:spcPts val="0"/>
              </a:spcAft>
              <a:buClr>
                <a:schemeClr val="accent6"/>
              </a:buClr>
              <a:buSzPts val="1600"/>
              <a:buFont typeface="Arial"/>
              <a:buNone/>
              <a:defRPr sz="1600" b="0" i="0" u="none" strike="noStrike" cap="none">
                <a:solidFill>
                  <a:schemeClr val="lt1"/>
                </a:solidFill>
                <a:latin typeface="Questrial"/>
                <a:ea typeface="Questrial"/>
                <a:cs typeface="Questrial"/>
                <a:sym typeface="Questrial"/>
              </a:defRPr>
            </a:lvl7pPr>
            <a:lvl8pPr marR="0" lvl="7" algn="ctr" rtl="0">
              <a:spcBef>
                <a:spcPts val="320"/>
              </a:spcBef>
              <a:spcAft>
                <a:spcPts val="0"/>
              </a:spcAft>
              <a:buClr>
                <a:schemeClr val="accent3"/>
              </a:buClr>
              <a:buSzPts val="1600"/>
              <a:buFont typeface="Arial"/>
              <a:buNone/>
              <a:defRPr sz="1600" b="0" i="0" u="none" strike="noStrike" cap="none">
                <a:solidFill>
                  <a:schemeClr val="lt1"/>
                </a:solidFill>
                <a:latin typeface="Questrial"/>
                <a:ea typeface="Questrial"/>
                <a:cs typeface="Questrial"/>
                <a:sym typeface="Questrial"/>
              </a:defRPr>
            </a:lvl8pPr>
            <a:lvl9pPr marR="0" lvl="8" algn="ctr" rtl="0">
              <a:spcBef>
                <a:spcPts val="320"/>
              </a:spcBef>
              <a:spcAft>
                <a:spcPts val="0"/>
              </a:spcAft>
              <a:buClr>
                <a:schemeClr val="accent6"/>
              </a:buClr>
              <a:buSzPts val="1600"/>
              <a:buFont typeface="Arial"/>
              <a:buNone/>
              <a:defRPr sz="1600" b="0" i="0" u="none" strike="noStrike" cap="none">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57"/>
        <p:cNvGrpSpPr/>
        <p:nvPr/>
      </p:nvGrpSpPr>
      <p:grpSpPr>
        <a:xfrm>
          <a:off x="0" y="0"/>
          <a:ext cx="0" cy="0"/>
          <a:chOff x="0" y="0"/>
          <a:chExt cx="0" cy="0"/>
        </a:xfrm>
      </p:grpSpPr>
      <p:sp>
        <p:nvSpPr>
          <p:cNvPr id="258" name="Google Shape;258;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3600"/>
              <a:buFont typeface="Questrial"/>
              <a:buNone/>
              <a:defRPr sz="3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9" name="Google Shape;259;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ABC2C8"/>
              </a:buClr>
              <a:buSzPts val="2400"/>
              <a:buFont typeface="Arial"/>
              <a:buChar char="•"/>
              <a:defRPr sz="2400" b="0" i="0" u="none" strike="noStrike" cap="none">
                <a:solidFill>
                  <a:schemeClr val="lt2"/>
                </a:solidFill>
                <a:latin typeface="Questrial"/>
                <a:ea typeface="Questrial"/>
                <a:cs typeface="Questrial"/>
                <a:sym typeface="Questrial"/>
              </a:defRPr>
            </a:lvl1pPr>
            <a:lvl2pPr marL="914400" marR="0" lvl="1" indent="-355600" algn="l" rtl="0">
              <a:spcBef>
                <a:spcPts val="400"/>
              </a:spcBef>
              <a:spcAft>
                <a:spcPts val="0"/>
              </a:spcAft>
              <a:buClr>
                <a:srgbClr val="ABC2C8"/>
              </a:buClr>
              <a:buSzPts val="2000"/>
              <a:buFont typeface="Arial"/>
              <a:buChar char="•"/>
              <a:defRPr sz="2000" b="0" i="0" u="none" strike="noStrike" cap="none">
                <a:solidFill>
                  <a:schemeClr val="lt1"/>
                </a:solidFill>
                <a:latin typeface="Questrial"/>
                <a:ea typeface="Questrial"/>
                <a:cs typeface="Questrial"/>
                <a:sym typeface="Questrial"/>
              </a:defRPr>
            </a:lvl2pPr>
            <a:lvl3pPr marL="1371600" marR="0" lvl="2" indent="-355600" algn="l" rtl="0">
              <a:spcBef>
                <a:spcPts val="400"/>
              </a:spcBef>
              <a:spcAft>
                <a:spcPts val="0"/>
              </a:spcAft>
              <a:buClr>
                <a:schemeClr val="accent2"/>
              </a:buClr>
              <a:buSzPts val="2000"/>
              <a:buFont typeface="Arial"/>
              <a:buChar char="•"/>
              <a:defRPr sz="2000" b="0" i="0" u="none" strike="noStrike" cap="none">
                <a:solidFill>
                  <a:schemeClr val="lt2"/>
                </a:solidFill>
                <a:latin typeface="Questrial"/>
                <a:ea typeface="Questrial"/>
                <a:cs typeface="Questrial"/>
                <a:sym typeface="Questrial"/>
              </a:defRPr>
            </a:lvl3pPr>
            <a:lvl4pPr marL="1828800" marR="0" lvl="3" indent="-342900" algn="l" rtl="0">
              <a:spcBef>
                <a:spcPts val="360"/>
              </a:spcBef>
              <a:spcAft>
                <a:spcPts val="0"/>
              </a:spcAft>
              <a:buClr>
                <a:schemeClr val="accent3"/>
              </a:buClr>
              <a:buSzPts val="1800"/>
              <a:buFont typeface="Arial"/>
              <a:buChar char="•"/>
              <a:defRPr sz="1800" b="0" i="0" u="none" strike="noStrike" cap="none">
                <a:solidFill>
                  <a:schemeClr val="lt1"/>
                </a:solidFill>
                <a:latin typeface="Questrial"/>
                <a:ea typeface="Questrial"/>
                <a:cs typeface="Questrial"/>
                <a:sym typeface="Questrial"/>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2"/>
                </a:solidFill>
                <a:latin typeface="Questrial"/>
                <a:ea typeface="Questrial"/>
                <a:cs typeface="Questrial"/>
                <a:sym typeface="Questrial"/>
              </a:defRPr>
            </a:lvl5pPr>
            <a:lvl6pPr marL="2743200" marR="0" lvl="5" indent="-330200" algn="l" rtl="0">
              <a:spcBef>
                <a:spcPts val="320"/>
              </a:spcBef>
              <a:spcAft>
                <a:spcPts val="0"/>
              </a:spcAft>
              <a:buClr>
                <a:schemeClr val="accent5"/>
              </a:buClr>
              <a:buSzPts val="1600"/>
              <a:buFont typeface="Arial"/>
              <a:buChar char="•"/>
              <a:defRPr sz="1600" b="0" i="0" u="none" strike="noStrike" cap="none">
                <a:solidFill>
                  <a:schemeClr val="lt1"/>
                </a:solidFill>
                <a:latin typeface="Questrial"/>
                <a:ea typeface="Questrial"/>
                <a:cs typeface="Questrial"/>
                <a:sym typeface="Questrial"/>
              </a:defRPr>
            </a:lvl6pPr>
            <a:lvl7pPr marL="3200400" marR="0" lvl="6"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lt1"/>
                </a:solidFill>
                <a:latin typeface="Questrial"/>
                <a:ea typeface="Questrial"/>
                <a:cs typeface="Questrial"/>
                <a:sym typeface="Quest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9pPr>
          </a:lstStyle>
          <a:p>
            <a:endParaRPr/>
          </a:p>
        </p:txBody>
      </p:sp>
      <p:sp>
        <p:nvSpPr>
          <p:cNvPr id="260" name="Google Shape;260;p11"/>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61" name="Google Shape;261;p11"/>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62" name="Google Shape;262;p11"/>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63"/>
        <p:cNvGrpSpPr/>
        <p:nvPr/>
      </p:nvGrpSpPr>
      <p:grpSpPr>
        <a:xfrm>
          <a:off x="0" y="0"/>
          <a:ext cx="0" cy="0"/>
          <a:chOff x="0" y="0"/>
          <a:chExt cx="0" cy="0"/>
        </a:xfrm>
      </p:grpSpPr>
      <p:sp>
        <p:nvSpPr>
          <p:cNvPr id="264" name="Google Shape;264;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3600"/>
              <a:buFont typeface="Questrial"/>
              <a:buNone/>
              <a:defRPr sz="3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5" name="Google Shape;265;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ABC2C8"/>
              </a:buClr>
              <a:buSzPts val="2400"/>
              <a:buFont typeface="Arial"/>
              <a:buChar char="•"/>
              <a:defRPr sz="2400" b="0" i="0" u="none" strike="noStrike" cap="none">
                <a:solidFill>
                  <a:schemeClr val="lt2"/>
                </a:solidFill>
                <a:latin typeface="Questrial"/>
                <a:ea typeface="Questrial"/>
                <a:cs typeface="Questrial"/>
                <a:sym typeface="Questrial"/>
              </a:defRPr>
            </a:lvl1pPr>
            <a:lvl2pPr marL="914400" marR="0" lvl="1" indent="-355600" algn="l" rtl="0">
              <a:spcBef>
                <a:spcPts val="400"/>
              </a:spcBef>
              <a:spcAft>
                <a:spcPts val="0"/>
              </a:spcAft>
              <a:buClr>
                <a:srgbClr val="ABC2C8"/>
              </a:buClr>
              <a:buSzPts val="2000"/>
              <a:buFont typeface="Arial"/>
              <a:buChar char="•"/>
              <a:defRPr sz="2000" b="0" i="0" u="none" strike="noStrike" cap="none">
                <a:solidFill>
                  <a:schemeClr val="lt1"/>
                </a:solidFill>
                <a:latin typeface="Questrial"/>
                <a:ea typeface="Questrial"/>
                <a:cs typeface="Questrial"/>
                <a:sym typeface="Questrial"/>
              </a:defRPr>
            </a:lvl2pPr>
            <a:lvl3pPr marL="1371600" marR="0" lvl="2" indent="-355600" algn="l" rtl="0">
              <a:spcBef>
                <a:spcPts val="400"/>
              </a:spcBef>
              <a:spcAft>
                <a:spcPts val="0"/>
              </a:spcAft>
              <a:buClr>
                <a:schemeClr val="accent2"/>
              </a:buClr>
              <a:buSzPts val="2000"/>
              <a:buFont typeface="Arial"/>
              <a:buChar char="•"/>
              <a:defRPr sz="2000" b="0" i="0" u="none" strike="noStrike" cap="none">
                <a:solidFill>
                  <a:schemeClr val="lt2"/>
                </a:solidFill>
                <a:latin typeface="Questrial"/>
                <a:ea typeface="Questrial"/>
                <a:cs typeface="Questrial"/>
                <a:sym typeface="Questrial"/>
              </a:defRPr>
            </a:lvl3pPr>
            <a:lvl4pPr marL="1828800" marR="0" lvl="3" indent="-342900" algn="l" rtl="0">
              <a:spcBef>
                <a:spcPts val="360"/>
              </a:spcBef>
              <a:spcAft>
                <a:spcPts val="0"/>
              </a:spcAft>
              <a:buClr>
                <a:schemeClr val="accent3"/>
              </a:buClr>
              <a:buSzPts val="1800"/>
              <a:buFont typeface="Arial"/>
              <a:buChar char="•"/>
              <a:defRPr sz="1800" b="0" i="0" u="none" strike="noStrike" cap="none">
                <a:solidFill>
                  <a:schemeClr val="lt1"/>
                </a:solidFill>
                <a:latin typeface="Questrial"/>
                <a:ea typeface="Questrial"/>
                <a:cs typeface="Questrial"/>
                <a:sym typeface="Questrial"/>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2"/>
                </a:solidFill>
                <a:latin typeface="Questrial"/>
                <a:ea typeface="Questrial"/>
                <a:cs typeface="Questrial"/>
                <a:sym typeface="Questrial"/>
              </a:defRPr>
            </a:lvl5pPr>
            <a:lvl6pPr marL="2743200" marR="0" lvl="5" indent="-330200" algn="l" rtl="0">
              <a:spcBef>
                <a:spcPts val="320"/>
              </a:spcBef>
              <a:spcAft>
                <a:spcPts val="0"/>
              </a:spcAft>
              <a:buClr>
                <a:schemeClr val="accent5"/>
              </a:buClr>
              <a:buSzPts val="1600"/>
              <a:buFont typeface="Arial"/>
              <a:buChar char="•"/>
              <a:defRPr sz="1600" b="0" i="0" u="none" strike="noStrike" cap="none">
                <a:solidFill>
                  <a:schemeClr val="lt1"/>
                </a:solidFill>
                <a:latin typeface="Questrial"/>
                <a:ea typeface="Questrial"/>
                <a:cs typeface="Questrial"/>
                <a:sym typeface="Questrial"/>
              </a:defRPr>
            </a:lvl6pPr>
            <a:lvl7pPr marL="3200400" marR="0" lvl="6"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lt1"/>
                </a:solidFill>
                <a:latin typeface="Questrial"/>
                <a:ea typeface="Questrial"/>
                <a:cs typeface="Questrial"/>
                <a:sym typeface="Quest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9pPr>
          </a:lstStyle>
          <a:p>
            <a:endParaRPr/>
          </a:p>
        </p:txBody>
      </p:sp>
      <p:sp>
        <p:nvSpPr>
          <p:cNvPr id="266" name="Google Shape;266;p12"/>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67" name="Google Shape;267;p12"/>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68" name="Google Shape;268;p12"/>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1"/>
        <p:cNvGrpSpPr/>
        <p:nvPr/>
      </p:nvGrpSpPr>
      <p:grpSpPr>
        <a:xfrm>
          <a:off x="0" y="0"/>
          <a:ext cx="0" cy="0"/>
          <a:chOff x="0" y="0"/>
          <a:chExt cx="0" cy="0"/>
        </a:xfrm>
      </p:grpSpPr>
      <p:sp>
        <p:nvSpPr>
          <p:cNvPr id="112" name="Google Shape;11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3600"/>
              <a:buFont typeface="Questrial"/>
              <a:buNone/>
              <a:defRPr sz="3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3" name="Google Shape;11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ABC2C8"/>
              </a:buClr>
              <a:buSzPts val="2400"/>
              <a:buFont typeface="Arial"/>
              <a:buChar char="•"/>
              <a:defRPr sz="2400" b="0" i="0" u="none" strike="noStrike" cap="none">
                <a:solidFill>
                  <a:schemeClr val="lt2"/>
                </a:solidFill>
                <a:latin typeface="Questrial"/>
                <a:ea typeface="Questrial"/>
                <a:cs typeface="Questrial"/>
                <a:sym typeface="Questrial"/>
              </a:defRPr>
            </a:lvl1pPr>
            <a:lvl2pPr marL="914400" marR="0" lvl="1" indent="-355600" algn="l" rtl="0">
              <a:spcBef>
                <a:spcPts val="400"/>
              </a:spcBef>
              <a:spcAft>
                <a:spcPts val="0"/>
              </a:spcAft>
              <a:buClr>
                <a:srgbClr val="ABC2C8"/>
              </a:buClr>
              <a:buSzPts val="2000"/>
              <a:buFont typeface="Arial"/>
              <a:buChar char="•"/>
              <a:defRPr sz="2000" b="0" i="0" u="none" strike="noStrike" cap="none">
                <a:solidFill>
                  <a:schemeClr val="lt1"/>
                </a:solidFill>
                <a:latin typeface="Questrial"/>
                <a:ea typeface="Questrial"/>
                <a:cs typeface="Questrial"/>
                <a:sym typeface="Questrial"/>
              </a:defRPr>
            </a:lvl2pPr>
            <a:lvl3pPr marL="1371600" marR="0" lvl="2" indent="-355600" algn="l" rtl="0">
              <a:spcBef>
                <a:spcPts val="400"/>
              </a:spcBef>
              <a:spcAft>
                <a:spcPts val="0"/>
              </a:spcAft>
              <a:buClr>
                <a:schemeClr val="accent2"/>
              </a:buClr>
              <a:buSzPts val="2000"/>
              <a:buFont typeface="Arial"/>
              <a:buChar char="•"/>
              <a:defRPr sz="2000" b="0" i="0" u="none" strike="noStrike" cap="none">
                <a:solidFill>
                  <a:schemeClr val="lt2"/>
                </a:solidFill>
                <a:latin typeface="Questrial"/>
                <a:ea typeface="Questrial"/>
                <a:cs typeface="Questrial"/>
                <a:sym typeface="Questrial"/>
              </a:defRPr>
            </a:lvl3pPr>
            <a:lvl4pPr marL="1828800" marR="0" lvl="3" indent="-342900" algn="l" rtl="0">
              <a:spcBef>
                <a:spcPts val="360"/>
              </a:spcBef>
              <a:spcAft>
                <a:spcPts val="0"/>
              </a:spcAft>
              <a:buClr>
                <a:schemeClr val="accent3"/>
              </a:buClr>
              <a:buSzPts val="1800"/>
              <a:buFont typeface="Arial"/>
              <a:buChar char="•"/>
              <a:defRPr sz="1800" b="0" i="0" u="none" strike="noStrike" cap="none">
                <a:solidFill>
                  <a:schemeClr val="lt1"/>
                </a:solidFill>
                <a:latin typeface="Questrial"/>
                <a:ea typeface="Questrial"/>
                <a:cs typeface="Questrial"/>
                <a:sym typeface="Questrial"/>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2"/>
                </a:solidFill>
                <a:latin typeface="Questrial"/>
                <a:ea typeface="Questrial"/>
                <a:cs typeface="Questrial"/>
                <a:sym typeface="Questrial"/>
              </a:defRPr>
            </a:lvl5pPr>
            <a:lvl6pPr marL="2743200" marR="0" lvl="5" indent="-330200" algn="l" rtl="0">
              <a:spcBef>
                <a:spcPts val="320"/>
              </a:spcBef>
              <a:spcAft>
                <a:spcPts val="0"/>
              </a:spcAft>
              <a:buClr>
                <a:schemeClr val="accent5"/>
              </a:buClr>
              <a:buSzPts val="1600"/>
              <a:buFont typeface="Arial"/>
              <a:buChar char="•"/>
              <a:defRPr sz="1600" b="0" i="0" u="none" strike="noStrike" cap="none">
                <a:solidFill>
                  <a:schemeClr val="lt1"/>
                </a:solidFill>
                <a:latin typeface="Questrial"/>
                <a:ea typeface="Questrial"/>
                <a:cs typeface="Questrial"/>
                <a:sym typeface="Questrial"/>
              </a:defRPr>
            </a:lvl6pPr>
            <a:lvl7pPr marL="3200400" marR="0" lvl="6"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lt1"/>
                </a:solidFill>
                <a:latin typeface="Questrial"/>
                <a:ea typeface="Questrial"/>
                <a:cs typeface="Questrial"/>
                <a:sym typeface="Quest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9pPr>
          </a:lstStyle>
          <a:p>
            <a:endParaRPr/>
          </a:p>
        </p:txBody>
      </p:sp>
      <p:sp>
        <p:nvSpPr>
          <p:cNvPr id="114" name="Google Shape;114;p3"/>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115" name="Google Shape;115;p3"/>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116" name="Google Shape;116;p3"/>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3600"/>
              <a:buFont typeface="Questrial"/>
              <a:buNone/>
              <a:defRPr sz="3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9" name="Google Shape;119;p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rgbClr val="ABC2C8"/>
              </a:buClr>
              <a:buSzPts val="2800"/>
              <a:buFont typeface="Arial"/>
              <a:buChar char="•"/>
              <a:defRPr sz="2800" b="0" i="0" u="none" strike="noStrike" cap="none">
                <a:solidFill>
                  <a:schemeClr val="lt2"/>
                </a:solidFill>
                <a:latin typeface="Questrial"/>
                <a:ea typeface="Questrial"/>
                <a:cs typeface="Questrial"/>
                <a:sym typeface="Questrial"/>
              </a:defRPr>
            </a:lvl1pPr>
            <a:lvl2pPr marL="914400" marR="0" lvl="1" indent="-381000" algn="l" rtl="0">
              <a:spcBef>
                <a:spcPts val="480"/>
              </a:spcBef>
              <a:spcAft>
                <a:spcPts val="0"/>
              </a:spcAft>
              <a:buClr>
                <a:srgbClr val="ABC2C8"/>
              </a:buClr>
              <a:buSzPts val="2400"/>
              <a:buFont typeface="Arial"/>
              <a:buChar char="•"/>
              <a:defRPr sz="2400" b="0" i="0" u="none" strike="noStrike" cap="none">
                <a:solidFill>
                  <a:schemeClr val="lt1"/>
                </a:solidFill>
                <a:latin typeface="Questrial"/>
                <a:ea typeface="Questrial"/>
                <a:cs typeface="Questrial"/>
                <a:sym typeface="Questrial"/>
              </a:defRPr>
            </a:lvl2pPr>
            <a:lvl3pPr marL="1371600" marR="0" lvl="2" indent="-355600" algn="l" rtl="0">
              <a:spcBef>
                <a:spcPts val="400"/>
              </a:spcBef>
              <a:spcAft>
                <a:spcPts val="0"/>
              </a:spcAft>
              <a:buClr>
                <a:schemeClr val="accent2"/>
              </a:buClr>
              <a:buSzPts val="2000"/>
              <a:buFont typeface="Arial"/>
              <a:buChar char="•"/>
              <a:defRPr sz="2000" b="0" i="0" u="none" strike="noStrike" cap="none">
                <a:solidFill>
                  <a:schemeClr val="lt2"/>
                </a:solidFill>
                <a:latin typeface="Questrial"/>
                <a:ea typeface="Questrial"/>
                <a:cs typeface="Questrial"/>
                <a:sym typeface="Questrial"/>
              </a:defRPr>
            </a:lvl3pPr>
            <a:lvl4pPr marL="1828800" marR="0" lvl="3" indent="-342900" algn="l" rtl="0">
              <a:spcBef>
                <a:spcPts val="360"/>
              </a:spcBef>
              <a:spcAft>
                <a:spcPts val="0"/>
              </a:spcAft>
              <a:buClr>
                <a:schemeClr val="accent3"/>
              </a:buClr>
              <a:buSzPts val="1800"/>
              <a:buFont typeface="Arial"/>
              <a:buChar char="•"/>
              <a:defRPr sz="1800" b="0" i="0" u="none" strike="noStrike" cap="none">
                <a:solidFill>
                  <a:schemeClr val="lt1"/>
                </a:solidFill>
                <a:latin typeface="Questrial"/>
                <a:ea typeface="Questrial"/>
                <a:cs typeface="Questrial"/>
                <a:sym typeface="Questrial"/>
              </a:defRPr>
            </a:lvl4pPr>
            <a:lvl5pPr marL="2286000" marR="0" lvl="4" indent="-342900" algn="l" rtl="0">
              <a:spcBef>
                <a:spcPts val="360"/>
              </a:spcBef>
              <a:spcAft>
                <a:spcPts val="0"/>
              </a:spcAft>
              <a:buClr>
                <a:schemeClr val="accent4"/>
              </a:buClr>
              <a:buSzPts val="1800"/>
              <a:buFont typeface="Arial"/>
              <a:buChar char="•"/>
              <a:defRPr sz="1800" b="0" i="0" u="none" strike="noStrike" cap="none">
                <a:solidFill>
                  <a:schemeClr val="lt2"/>
                </a:solidFill>
                <a:latin typeface="Questrial"/>
                <a:ea typeface="Questrial"/>
                <a:cs typeface="Questrial"/>
                <a:sym typeface="Questrial"/>
              </a:defRPr>
            </a:lvl5pPr>
            <a:lvl6pPr marL="2743200" marR="0" lvl="5" indent="-342900" algn="l" rtl="0">
              <a:spcBef>
                <a:spcPts val="360"/>
              </a:spcBef>
              <a:spcAft>
                <a:spcPts val="0"/>
              </a:spcAft>
              <a:buClr>
                <a:schemeClr val="accent5"/>
              </a:buClr>
              <a:buSzPts val="1800"/>
              <a:buFont typeface="Arial"/>
              <a:buChar char="•"/>
              <a:defRPr sz="1800" b="0" i="0" u="none" strike="noStrike" cap="none">
                <a:solidFill>
                  <a:schemeClr val="lt1"/>
                </a:solidFill>
                <a:latin typeface="Questrial"/>
                <a:ea typeface="Questrial"/>
                <a:cs typeface="Questrial"/>
                <a:sym typeface="Quest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Arial"/>
              <a:buChar char="•"/>
              <a:defRPr sz="1800" b="0" i="0" u="none" strike="noStrike" cap="none">
                <a:solidFill>
                  <a:schemeClr val="lt1"/>
                </a:solidFill>
                <a:latin typeface="Questrial"/>
                <a:ea typeface="Questrial"/>
                <a:cs typeface="Questrial"/>
                <a:sym typeface="Questrial"/>
              </a:defRPr>
            </a:lvl8pPr>
            <a:lvl9pPr marL="4114800" marR="0" lvl="8" indent="-342900" algn="l" rtl="0">
              <a:spcBef>
                <a:spcPts val="360"/>
              </a:spcBef>
              <a:spcAft>
                <a:spcPts val="0"/>
              </a:spcAft>
              <a:buClr>
                <a:schemeClr val="accent6"/>
              </a:buClr>
              <a:buSzPts val="1800"/>
              <a:buFont typeface="Arial"/>
              <a:buChar char="•"/>
              <a:defRPr sz="1800" b="0" i="0" u="none" strike="noStrike" cap="none">
                <a:solidFill>
                  <a:schemeClr val="lt1"/>
                </a:solidFill>
                <a:latin typeface="Questrial"/>
                <a:ea typeface="Questrial"/>
                <a:cs typeface="Questrial"/>
                <a:sym typeface="Questrial"/>
              </a:defRPr>
            </a:lvl9pPr>
          </a:lstStyle>
          <a:p>
            <a:endParaRPr/>
          </a:p>
        </p:txBody>
      </p:sp>
      <p:sp>
        <p:nvSpPr>
          <p:cNvPr id="120" name="Google Shape;120;p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rgbClr val="ABC2C8"/>
              </a:buClr>
              <a:buSzPts val="2800"/>
              <a:buFont typeface="Arial"/>
              <a:buChar char="•"/>
              <a:defRPr sz="2800" b="0" i="0" u="none" strike="noStrike" cap="none">
                <a:solidFill>
                  <a:schemeClr val="lt2"/>
                </a:solidFill>
                <a:latin typeface="Questrial"/>
                <a:ea typeface="Questrial"/>
                <a:cs typeface="Questrial"/>
                <a:sym typeface="Questrial"/>
              </a:defRPr>
            </a:lvl1pPr>
            <a:lvl2pPr marL="914400" marR="0" lvl="1" indent="-381000" algn="l" rtl="0">
              <a:spcBef>
                <a:spcPts val="480"/>
              </a:spcBef>
              <a:spcAft>
                <a:spcPts val="0"/>
              </a:spcAft>
              <a:buClr>
                <a:srgbClr val="ABC2C8"/>
              </a:buClr>
              <a:buSzPts val="2400"/>
              <a:buFont typeface="Arial"/>
              <a:buChar char="•"/>
              <a:defRPr sz="2400" b="0" i="0" u="none" strike="noStrike" cap="none">
                <a:solidFill>
                  <a:schemeClr val="lt1"/>
                </a:solidFill>
                <a:latin typeface="Questrial"/>
                <a:ea typeface="Questrial"/>
                <a:cs typeface="Questrial"/>
                <a:sym typeface="Questrial"/>
              </a:defRPr>
            </a:lvl2pPr>
            <a:lvl3pPr marL="1371600" marR="0" lvl="2" indent="-355600" algn="l" rtl="0">
              <a:spcBef>
                <a:spcPts val="400"/>
              </a:spcBef>
              <a:spcAft>
                <a:spcPts val="0"/>
              </a:spcAft>
              <a:buClr>
                <a:schemeClr val="accent2"/>
              </a:buClr>
              <a:buSzPts val="2000"/>
              <a:buFont typeface="Arial"/>
              <a:buChar char="•"/>
              <a:defRPr sz="2000" b="0" i="0" u="none" strike="noStrike" cap="none">
                <a:solidFill>
                  <a:schemeClr val="lt2"/>
                </a:solidFill>
                <a:latin typeface="Questrial"/>
                <a:ea typeface="Questrial"/>
                <a:cs typeface="Questrial"/>
                <a:sym typeface="Questrial"/>
              </a:defRPr>
            </a:lvl3pPr>
            <a:lvl4pPr marL="1828800" marR="0" lvl="3" indent="-342900" algn="l" rtl="0">
              <a:spcBef>
                <a:spcPts val="360"/>
              </a:spcBef>
              <a:spcAft>
                <a:spcPts val="0"/>
              </a:spcAft>
              <a:buClr>
                <a:schemeClr val="accent3"/>
              </a:buClr>
              <a:buSzPts val="1800"/>
              <a:buFont typeface="Arial"/>
              <a:buChar char="•"/>
              <a:defRPr sz="1800" b="0" i="0" u="none" strike="noStrike" cap="none">
                <a:solidFill>
                  <a:schemeClr val="lt1"/>
                </a:solidFill>
                <a:latin typeface="Questrial"/>
                <a:ea typeface="Questrial"/>
                <a:cs typeface="Questrial"/>
                <a:sym typeface="Questrial"/>
              </a:defRPr>
            </a:lvl4pPr>
            <a:lvl5pPr marL="2286000" marR="0" lvl="4" indent="-342900" algn="l" rtl="0">
              <a:spcBef>
                <a:spcPts val="360"/>
              </a:spcBef>
              <a:spcAft>
                <a:spcPts val="0"/>
              </a:spcAft>
              <a:buClr>
                <a:schemeClr val="accent4"/>
              </a:buClr>
              <a:buSzPts val="1800"/>
              <a:buFont typeface="Arial"/>
              <a:buChar char="•"/>
              <a:defRPr sz="1800" b="0" i="0" u="none" strike="noStrike" cap="none">
                <a:solidFill>
                  <a:schemeClr val="lt2"/>
                </a:solidFill>
                <a:latin typeface="Questrial"/>
                <a:ea typeface="Questrial"/>
                <a:cs typeface="Questrial"/>
                <a:sym typeface="Questrial"/>
              </a:defRPr>
            </a:lvl5pPr>
            <a:lvl6pPr marL="2743200" marR="0" lvl="5" indent="-342900" algn="l" rtl="0">
              <a:spcBef>
                <a:spcPts val="360"/>
              </a:spcBef>
              <a:spcAft>
                <a:spcPts val="0"/>
              </a:spcAft>
              <a:buClr>
                <a:schemeClr val="accent5"/>
              </a:buClr>
              <a:buSzPts val="1800"/>
              <a:buFont typeface="Arial"/>
              <a:buChar char="•"/>
              <a:defRPr sz="1800" b="0" i="0" u="none" strike="noStrike" cap="none">
                <a:solidFill>
                  <a:schemeClr val="lt1"/>
                </a:solidFill>
                <a:latin typeface="Questrial"/>
                <a:ea typeface="Questrial"/>
                <a:cs typeface="Questrial"/>
                <a:sym typeface="Quest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Questrial"/>
                <a:ea typeface="Questrial"/>
                <a:cs typeface="Questrial"/>
                <a:sym typeface="Questrial"/>
              </a:defRPr>
            </a:lvl7pPr>
            <a:lvl8pPr marL="3657600" marR="0" lvl="7" indent="-342900" algn="l" rtl="0">
              <a:spcBef>
                <a:spcPts val="360"/>
              </a:spcBef>
              <a:spcAft>
                <a:spcPts val="0"/>
              </a:spcAft>
              <a:buClr>
                <a:schemeClr val="accent3"/>
              </a:buClr>
              <a:buSzPts val="1800"/>
              <a:buFont typeface="Arial"/>
              <a:buChar char="•"/>
              <a:defRPr sz="1800" b="0" i="0" u="none" strike="noStrike" cap="none">
                <a:solidFill>
                  <a:schemeClr val="lt1"/>
                </a:solidFill>
                <a:latin typeface="Questrial"/>
                <a:ea typeface="Questrial"/>
                <a:cs typeface="Questrial"/>
                <a:sym typeface="Questrial"/>
              </a:defRPr>
            </a:lvl8pPr>
            <a:lvl9pPr marL="4114800" marR="0" lvl="8" indent="-342900" algn="l" rtl="0">
              <a:spcBef>
                <a:spcPts val="360"/>
              </a:spcBef>
              <a:spcAft>
                <a:spcPts val="0"/>
              </a:spcAft>
              <a:buClr>
                <a:schemeClr val="accent6"/>
              </a:buClr>
              <a:buSzPts val="1800"/>
              <a:buFont typeface="Arial"/>
              <a:buChar char="•"/>
              <a:defRPr sz="1800" b="0" i="0" u="none" strike="noStrike" cap="none">
                <a:solidFill>
                  <a:schemeClr val="lt1"/>
                </a:solidFill>
                <a:latin typeface="Questrial"/>
                <a:ea typeface="Questrial"/>
                <a:cs typeface="Questrial"/>
                <a:sym typeface="Questrial"/>
              </a:defRPr>
            </a:lvl9pPr>
          </a:lstStyle>
          <a:p>
            <a:endParaRPr/>
          </a:p>
        </p:txBody>
      </p:sp>
      <p:sp>
        <p:nvSpPr>
          <p:cNvPr id="121" name="Google Shape;121;p4"/>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122" name="Google Shape;122;p4"/>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123" name="Google Shape;123;p4"/>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gradFill>
          <a:gsLst>
            <a:gs pos="0">
              <a:srgbClr val="FBFBFB"/>
            </a:gs>
            <a:gs pos="100000">
              <a:srgbClr val="9E9E9E"/>
            </a:gs>
          </a:gsLst>
          <a:path path="circle">
            <a:fillToRect r="100000" b="100000"/>
          </a:path>
          <a:tileRect l="-100000" t="-100000"/>
        </a:gradFill>
        <a:effectLst/>
      </p:bgPr>
    </p:bg>
    <p:spTree>
      <p:nvGrpSpPr>
        <p:cNvPr id="1" name="Shape 124"/>
        <p:cNvGrpSpPr/>
        <p:nvPr/>
      </p:nvGrpSpPr>
      <p:grpSpPr>
        <a:xfrm>
          <a:off x="0" y="0"/>
          <a:ext cx="0" cy="0"/>
          <a:chOff x="0" y="0"/>
          <a:chExt cx="0" cy="0"/>
        </a:xfrm>
      </p:grpSpPr>
      <p:grpSp>
        <p:nvGrpSpPr>
          <p:cNvPr id="125" name="Google Shape;125;p5"/>
          <p:cNvGrpSpPr/>
          <p:nvPr/>
        </p:nvGrpSpPr>
        <p:grpSpPr>
          <a:xfrm>
            <a:off x="0" y="-30478"/>
            <a:ext cx="9067800" cy="4846320"/>
            <a:chOff x="0" y="-30477"/>
            <a:chExt cx="9067800" cy="4526277"/>
          </a:xfrm>
        </p:grpSpPr>
        <p:cxnSp>
          <p:nvCxnSpPr>
            <p:cNvPr id="126" name="Google Shape;126;p5"/>
            <p:cNvCxnSpPr/>
            <p:nvPr/>
          </p:nvCxnSpPr>
          <p:spPr>
            <a:xfrm rot="-5400000" flipH="1">
              <a:off x="-27166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27" name="Google Shape;127;p5"/>
            <p:cNvCxnSpPr/>
            <p:nvPr/>
          </p:nvCxnSpPr>
          <p:spPr>
            <a:xfrm rot="-5400000" flipH="1">
              <a:off x="-462165" y="2051912"/>
              <a:ext cx="4505731" cy="381000"/>
            </a:xfrm>
            <a:prstGeom prst="straightConnector1">
              <a:avLst/>
            </a:prstGeom>
            <a:noFill/>
            <a:ln w="9525" cap="flat" cmpd="sng">
              <a:solidFill>
                <a:schemeClr val="accent1"/>
              </a:solidFill>
              <a:prstDash val="solid"/>
              <a:round/>
              <a:headEnd type="none" w="sm" len="sm"/>
              <a:tailEnd type="none" w="sm" len="sm"/>
            </a:ln>
          </p:spPr>
        </p:cxnSp>
        <p:cxnSp>
          <p:nvCxnSpPr>
            <p:cNvPr id="128" name="Google Shape;128;p5"/>
            <p:cNvCxnSpPr/>
            <p:nvPr/>
          </p:nvCxnSpPr>
          <p:spPr>
            <a:xfrm rot="5400000">
              <a:off x="-309765" y="2051912"/>
              <a:ext cx="4505731" cy="381000"/>
            </a:xfrm>
            <a:prstGeom prst="straightConnector1">
              <a:avLst/>
            </a:prstGeom>
            <a:noFill/>
            <a:ln w="9525" cap="flat" cmpd="sng">
              <a:solidFill>
                <a:schemeClr val="accent1"/>
              </a:solidFill>
              <a:prstDash val="solid"/>
              <a:round/>
              <a:headEnd type="none" w="sm" len="sm"/>
              <a:tailEnd type="none" w="sm" len="sm"/>
            </a:ln>
          </p:spPr>
        </p:cxnSp>
        <p:cxnSp>
          <p:nvCxnSpPr>
            <p:cNvPr id="129" name="Google Shape;129;p5"/>
            <p:cNvCxnSpPr/>
            <p:nvPr/>
          </p:nvCxnSpPr>
          <p:spPr>
            <a:xfrm rot="5400000">
              <a:off x="-2062365" y="2128112"/>
              <a:ext cx="4505731" cy="2286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130" name="Google Shape;130;p5"/>
            <p:cNvCxnSpPr/>
            <p:nvPr/>
          </p:nvCxnSpPr>
          <p:spPr>
            <a:xfrm rot="-5400000" flipH="1">
              <a:off x="-2138565" y="2128112"/>
              <a:ext cx="4505731" cy="228600"/>
            </a:xfrm>
            <a:prstGeom prst="straightConnector1">
              <a:avLst/>
            </a:prstGeom>
            <a:noFill/>
            <a:ln w="9525" cap="flat" cmpd="sng">
              <a:solidFill>
                <a:schemeClr val="accent1"/>
              </a:solidFill>
              <a:prstDash val="solid"/>
              <a:round/>
              <a:headEnd type="none" w="sm" len="sm"/>
              <a:tailEnd type="none" w="sm" len="sm"/>
            </a:ln>
          </p:spPr>
        </p:cxnSp>
        <p:cxnSp>
          <p:nvCxnSpPr>
            <p:cNvPr id="131" name="Google Shape;131;p5"/>
            <p:cNvCxnSpPr/>
            <p:nvPr/>
          </p:nvCxnSpPr>
          <p:spPr>
            <a:xfrm rot="-5400000" flipH="1">
              <a:off x="-195465" y="1785212"/>
              <a:ext cx="4505731" cy="9144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132" name="Google Shape;132;p5"/>
            <p:cNvCxnSpPr/>
            <p:nvPr/>
          </p:nvCxnSpPr>
          <p:spPr>
            <a:xfrm rot="-5400000" flipH="1">
              <a:off x="-1643265" y="2013812"/>
              <a:ext cx="4505731" cy="457200"/>
            </a:xfrm>
            <a:prstGeom prst="straightConnector1">
              <a:avLst/>
            </a:prstGeom>
            <a:noFill/>
            <a:ln w="9525" cap="flat" cmpd="sng">
              <a:solidFill>
                <a:schemeClr val="accent1">
                  <a:alpha val="89803"/>
                </a:schemeClr>
              </a:solidFill>
              <a:prstDash val="solid"/>
              <a:round/>
              <a:headEnd type="none" w="sm" len="sm"/>
              <a:tailEnd type="none" w="sm" len="sm"/>
            </a:ln>
          </p:spPr>
        </p:cxnSp>
        <p:cxnSp>
          <p:nvCxnSpPr>
            <p:cNvPr id="133" name="Google Shape;133;p5"/>
            <p:cNvCxnSpPr/>
            <p:nvPr/>
          </p:nvCxnSpPr>
          <p:spPr>
            <a:xfrm rot="5400000">
              <a:off x="-1528964" y="2051912"/>
              <a:ext cx="4505731" cy="381000"/>
            </a:xfrm>
            <a:prstGeom prst="straightConnector1">
              <a:avLst/>
            </a:prstGeom>
            <a:noFill/>
            <a:ln w="12700" cap="flat" cmpd="sng">
              <a:solidFill>
                <a:schemeClr val="accent1"/>
              </a:solidFill>
              <a:prstDash val="solid"/>
              <a:round/>
              <a:headEnd type="none" w="sm" len="sm"/>
              <a:tailEnd type="none" w="sm" len="sm"/>
            </a:ln>
          </p:spPr>
        </p:cxnSp>
        <p:cxnSp>
          <p:nvCxnSpPr>
            <p:cNvPr id="134" name="Google Shape;134;p5"/>
            <p:cNvCxnSpPr/>
            <p:nvPr/>
          </p:nvCxnSpPr>
          <p:spPr>
            <a:xfrm rot="-5400000" flipH="1">
              <a:off x="-957465" y="2013812"/>
              <a:ext cx="4505731" cy="457199"/>
            </a:xfrm>
            <a:prstGeom prst="straightConnector1">
              <a:avLst/>
            </a:prstGeom>
            <a:noFill/>
            <a:ln w="38100" cap="flat" cmpd="sng">
              <a:solidFill>
                <a:schemeClr val="accent1">
                  <a:alpha val="46666"/>
                </a:schemeClr>
              </a:solidFill>
              <a:prstDash val="solid"/>
              <a:round/>
              <a:headEnd type="none" w="sm" len="sm"/>
              <a:tailEnd type="none" w="sm" len="sm"/>
            </a:ln>
          </p:spPr>
        </p:cxnSp>
        <p:cxnSp>
          <p:nvCxnSpPr>
            <p:cNvPr id="135" name="Google Shape;135;p5"/>
            <p:cNvCxnSpPr/>
            <p:nvPr/>
          </p:nvCxnSpPr>
          <p:spPr>
            <a:xfrm rot="-5400000" flipH="1">
              <a:off x="-1948065" y="2090012"/>
              <a:ext cx="4505731" cy="304800"/>
            </a:xfrm>
            <a:prstGeom prst="straightConnector1">
              <a:avLst/>
            </a:prstGeom>
            <a:noFill/>
            <a:ln w="9525" cap="flat" cmpd="sng">
              <a:solidFill>
                <a:schemeClr val="accent1"/>
              </a:solidFill>
              <a:prstDash val="solid"/>
              <a:round/>
              <a:headEnd type="none" w="sm" len="sm"/>
              <a:tailEnd type="none" w="sm" len="sm"/>
            </a:ln>
          </p:spPr>
        </p:cxnSp>
        <p:cxnSp>
          <p:nvCxnSpPr>
            <p:cNvPr id="136" name="Google Shape;136;p5"/>
            <p:cNvCxnSpPr/>
            <p:nvPr/>
          </p:nvCxnSpPr>
          <p:spPr>
            <a:xfrm rot="-5400000" flipH="1">
              <a:off x="-652664" y="2166211"/>
              <a:ext cx="4505731" cy="152401"/>
            </a:xfrm>
            <a:prstGeom prst="straightConnector1">
              <a:avLst/>
            </a:prstGeom>
            <a:noFill/>
            <a:ln w="57150" cap="flat" cmpd="sng">
              <a:solidFill>
                <a:schemeClr val="accent1">
                  <a:alpha val="29803"/>
                </a:schemeClr>
              </a:solidFill>
              <a:prstDash val="solid"/>
              <a:round/>
              <a:headEnd type="none" w="sm" len="sm"/>
              <a:tailEnd type="none" w="sm" len="sm"/>
            </a:ln>
          </p:spPr>
        </p:cxnSp>
        <p:cxnSp>
          <p:nvCxnSpPr>
            <p:cNvPr id="137" name="Google Shape;137;p5"/>
            <p:cNvCxnSpPr/>
            <p:nvPr/>
          </p:nvCxnSpPr>
          <p:spPr>
            <a:xfrm rot="-5400000" flipH="1">
              <a:off x="-164326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38" name="Google Shape;138;p5"/>
            <p:cNvCxnSpPr/>
            <p:nvPr/>
          </p:nvCxnSpPr>
          <p:spPr>
            <a:xfrm rot="-5400000" flipH="1">
              <a:off x="-1790700" y="2019300"/>
              <a:ext cx="4495800" cy="457200"/>
            </a:xfrm>
            <a:prstGeom prst="straightConnector1">
              <a:avLst/>
            </a:prstGeom>
            <a:noFill/>
            <a:ln w="15875" cap="flat" cmpd="sng">
              <a:solidFill>
                <a:schemeClr val="accent1"/>
              </a:solidFill>
              <a:prstDash val="solid"/>
              <a:round/>
              <a:headEnd type="none" w="sm" len="sm"/>
              <a:tailEnd type="none" w="sm" len="sm"/>
            </a:ln>
          </p:spPr>
        </p:cxnSp>
        <p:cxnSp>
          <p:nvCxnSpPr>
            <p:cNvPr id="139" name="Google Shape;139;p5"/>
            <p:cNvCxnSpPr/>
            <p:nvPr/>
          </p:nvCxnSpPr>
          <p:spPr>
            <a:xfrm rot="5400000">
              <a:off x="-555510" y="1535657"/>
              <a:ext cx="4505731" cy="1413510"/>
            </a:xfrm>
            <a:prstGeom prst="straightConnector1">
              <a:avLst/>
            </a:prstGeom>
            <a:noFill/>
            <a:ln w="9525" cap="flat" cmpd="sng">
              <a:solidFill>
                <a:schemeClr val="accent1">
                  <a:alpha val="38823"/>
                </a:schemeClr>
              </a:solidFill>
              <a:prstDash val="solid"/>
              <a:round/>
              <a:headEnd type="none" w="sm" len="sm"/>
              <a:tailEnd type="none" w="sm" len="sm"/>
            </a:ln>
          </p:spPr>
        </p:cxnSp>
        <p:cxnSp>
          <p:nvCxnSpPr>
            <p:cNvPr id="140" name="Google Shape;140;p5"/>
            <p:cNvCxnSpPr/>
            <p:nvPr/>
          </p:nvCxnSpPr>
          <p:spPr>
            <a:xfrm rot="5400000">
              <a:off x="34087" y="2090964"/>
              <a:ext cx="4505731" cy="302895"/>
            </a:xfrm>
            <a:prstGeom prst="straightConnector1">
              <a:avLst/>
            </a:prstGeom>
            <a:noFill/>
            <a:ln w="9525" cap="flat" cmpd="sng">
              <a:solidFill>
                <a:schemeClr val="accent1"/>
              </a:solidFill>
              <a:prstDash val="solid"/>
              <a:round/>
              <a:headEnd type="none" w="sm" len="sm"/>
              <a:tailEnd type="none" w="sm" len="sm"/>
            </a:ln>
          </p:spPr>
        </p:cxnSp>
        <p:cxnSp>
          <p:nvCxnSpPr>
            <p:cNvPr id="141" name="Google Shape;141;p5"/>
            <p:cNvCxnSpPr/>
            <p:nvPr/>
          </p:nvCxnSpPr>
          <p:spPr>
            <a:xfrm rot="5400000">
              <a:off x="261735" y="2090012"/>
              <a:ext cx="4505731" cy="304800"/>
            </a:xfrm>
            <a:prstGeom prst="straightConnector1">
              <a:avLst/>
            </a:prstGeom>
            <a:noFill/>
            <a:ln w="9525" cap="flat" cmpd="sng">
              <a:solidFill>
                <a:schemeClr val="accent1"/>
              </a:solidFill>
              <a:prstDash val="solid"/>
              <a:round/>
              <a:headEnd type="none" w="sm" len="sm"/>
              <a:tailEnd type="none" w="sm" len="sm"/>
            </a:ln>
          </p:spPr>
        </p:cxnSp>
        <p:cxnSp>
          <p:nvCxnSpPr>
            <p:cNvPr id="142" name="Google Shape;142;p5"/>
            <p:cNvCxnSpPr/>
            <p:nvPr/>
          </p:nvCxnSpPr>
          <p:spPr>
            <a:xfrm rot="5400000">
              <a:off x="-679335" y="2040482"/>
              <a:ext cx="4505731" cy="403860"/>
            </a:xfrm>
            <a:prstGeom prst="straightConnector1">
              <a:avLst/>
            </a:prstGeom>
            <a:noFill/>
            <a:ln w="12700" cap="flat" cmpd="sng">
              <a:solidFill>
                <a:schemeClr val="accent1"/>
              </a:solidFill>
              <a:prstDash val="solid"/>
              <a:round/>
              <a:headEnd type="none" w="sm" len="sm"/>
              <a:tailEnd type="none" w="sm" len="sm"/>
            </a:ln>
          </p:spPr>
        </p:cxnSp>
        <p:cxnSp>
          <p:nvCxnSpPr>
            <p:cNvPr id="143" name="Google Shape;143;p5"/>
            <p:cNvCxnSpPr/>
            <p:nvPr/>
          </p:nvCxnSpPr>
          <p:spPr>
            <a:xfrm rot="-5400000" flipH="1">
              <a:off x="-1467052" y="2066200"/>
              <a:ext cx="4505731" cy="352425"/>
            </a:xfrm>
            <a:prstGeom prst="straightConnector1">
              <a:avLst/>
            </a:prstGeom>
            <a:noFill/>
            <a:ln w="15875" cap="flat" cmpd="sng">
              <a:solidFill>
                <a:schemeClr val="accent1"/>
              </a:solidFill>
              <a:prstDash val="solid"/>
              <a:round/>
              <a:headEnd type="none" w="sm" len="sm"/>
              <a:tailEnd type="none" w="sm" len="sm"/>
            </a:ln>
          </p:spPr>
        </p:cxnSp>
        <p:cxnSp>
          <p:nvCxnSpPr>
            <p:cNvPr id="144" name="Google Shape;144;p5"/>
            <p:cNvCxnSpPr/>
            <p:nvPr/>
          </p:nvCxnSpPr>
          <p:spPr>
            <a:xfrm rot="-5400000" flipH="1">
              <a:off x="-778395" y="2139542"/>
              <a:ext cx="4505731" cy="205740"/>
            </a:xfrm>
            <a:prstGeom prst="straightConnector1">
              <a:avLst/>
            </a:prstGeom>
            <a:noFill/>
            <a:ln w="9525" cap="flat" cmpd="sng">
              <a:solidFill>
                <a:schemeClr val="accent1"/>
              </a:solidFill>
              <a:prstDash val="solid"/>
              <a:round/>
              <a:headEnd type="none" w="sm" len="sm"/>
              <a:tailEnd type="none" w="sm" len="sm"/>
            </a:ln>
          </p:spPr>
        </p:cxnSp>
        <p:cxnSp>
          <p:nvCxnSpPr>
            <p:cNvPr id="145" name="Google Shape;145;p5"/>
            <p:cNvCxnSpPr/>
            <p:nvPr/>
          </p:nvCxnSpPr>
          <p:spPr>
            <a:xfrm rot="-5400000" flipH="1">
              <a:off x="-118606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46" name="Google Shape;146;p5"/>
            <p:cNvCxnSpPr/>
            <p:nvPr/>
          </p:nvCxnSpPr>
          <p:spPr>
            <a:xfrm rot="-5400000" flipH="1">
              <a:off x="-95746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47" name="Google Shape;147;p5"/>
            <p:cNvCxnSpPr/>
            <p:nvPr/>
          </p:nvCxnSpPr>
          <p:spPr>
            <a:xfrm rot="-5400000" flipH="1">
              <a:off x="224293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48" name="Google Shape;148;p5"/>
            <p:cNvCxnSpPr/>
            <p:nvPr/>
          </p:nvCxnSpPr>
          <p:spPr>
            <a:xfrm rot="-5400000" flipH="1">
              <a:off x="2052435" y="2051912"/>
              <a:ext cx="4505731" cy="381000"/>
            </a:xfrm>
            <a:prstGeom prst="straightConnector1">
              <a:avLst/>
            </a:prstGeom>
            <a:noFill/>
            <a:ln w="9525" cap="flat" cmpd="sng">
              <a:solidFill>
                <a:schemeClr val="accent1"/>
              </a:solidFill>
              <a:prstDash val="solid"/>
              <a:round/>
              <a:headEnd type="none" w="sm" len="sm"/>
              <a:tailEnd type="none" w="sm" len="sm"/>
            </a:ln>
          </p:spPr>
        </p:cxnSp>
        <p:cxnSp>
          <p:nvCxnSpPr>
            <p:cNvPr id="149" name="Google Shape;149;p5"/>
            <p:cNvCxnSpPr/>
            <p:nvPr/>
          </p:nvCxnSpPr>
          <p:spPr>
            <a:xfrm rot="5400000">
              <a:off x="2204835" y="2051912"/>
              <a:ext cx="4505731" cy="381000"/>
            </a:xfrm>
            <a:prstGeom prst="straightConnector1">
              <a:avLst/>
            </a:prstGeom>
            <a:noFill/>
            <a:ln w="47625" cap="flat" cmpd="sng">
              <a:solidFill>
                <a:schemeClr val="accent1">
                  <a:alpha val="62745"/>
                </a:schemeClr>
              </a:solidFill>
              <a:prstDash val="solid"/>
              <a:round/>
              <a:headEnd type="none" w="sm" len="sm"/>
              <a:tailEnd type="none" w="sm" len="sm"/>
            </a:ln>
          </p:spPr>
        </p:cxnSp>
        <p:cxnSp>
          <p:nvCxnSpPr>
            <p:cNvPr id="150" name="Google Shape;150;p5"/>
            <p:cNvCxnSpPr/>
            <p:nvPr/>
          </p:nvCxnSpPr>
          <p:spPr>
            <a:xfrm rot="5400000">
              <a:off x="452235" y="2128112"/>
              <a:ext cx="4505731" cy="2286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151" name="Google Shape;151;p5"/>
            <p:cNvCxnSpPr/>
            <p:nvPr/>
          </p:nvCxnSpPr>
          <p:spPr>
            <a:xfrm rot="-5400000" flipH="1">
              <a:off x="376035" y="2128112"/>
              <a:ext cx="4505731" cy="228600"/>
            </a:xfrm>
            <a:prstGeom prst="straightConnector1">
              <a:avLst/>
            </a:prstGeom>
            <a:noFill/>
            <a:ln w="9525" cap="flat" cmpd="sng">
              <a:solidFill>
                <a:schemeClr val="accent1"/>
              </a:solidFill>
              <a:prstDash val="solid"/>
              <a:round/>
              <a:headEnd type="none" w="sm" len="sm"/>
              <a:tailEnd type="none" w="sm" len="sm"/>
            </a:ln>
          </p:spPr>
        </p:cxnSp>
        <p:cxnSp>
          <p:nvCxnSpPr>
            <p:cNvPr id="152" name="Google Shape;152;p5"/>
            <p:cNvCxnSpPr/>
            <p:nvPr/>
          </p:nvCxnSpPr>
          <p:spPr>
            <a:xfrm rot="5400000">
              <a:off x="1023735" y="2242139"/>
              <a:ext cx="4505731" cy="1588"/>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153" name="Google Shape;153;p5"/>
            <p:cNvCxnSpPr/>
            <p:nvPr/>
          </p:nvCxnSpPr>
          <p:spPr>
            <a:xfrm rot="-5400000" flipH="1">
              <a:off x="871335" y="2013812"/>
              <a:ext cx="4505731" cy="457200"/>
            </a:xfrm>
            <a:prstGeom prst="straightConnector1">
              <a:avLst/>
            </a:prstGeom>
            <a:noFill/>
            <a:ln w="47625" cap="flat" cmpd="sng">
              <a:solidFill>
                <a:schemeClr val="accent1">
                  <a:alpha val="62745"/>
                </a:schemeClr>
              </a:solidFill>
              <a:prstDash val="solid"/>
              <a:round/>
              <a:headEnd type="none" w="sm" len="sm"/>
              <a:tailEnd type="none" w="sm" len="sm"/>
            </a:ln>
          </p:spPr>
        </p:cxnSp>
        <p:cxnSp>
          <p:nvCxnSpPr>
            <p:cNvPr id="154" name="Google Shape;154;p5"/>
            <p:cNvCxnSpPr/>
            <p:nvPr/>
          </p:nvCxnSpPr>
          <p:spPr>
            <a:xfrm rot="5400000">
              <a:off x="985636" y="2051912"/>
              <a:ext cx="4505731" cy="381000"/>
            </a:xfrm>
            <a:prstGeom prst="straightConnector1">
              <a:avLst/>
            </a:prstGeom>
            <a:noFill/>
            <a:ln w="12700" cap="flat" cmpd="sng">
              <a:solidFill>
                <a:schemeClr val="accent1"/>
              </a:solidFill>
              <a:prstDash val="solid"/>
              <a:round/>
              <a:headEnd type="none" w="sm" len="sm"/>
              <a:tailEnd type="none" w="sm" len="sm"/>
            </a:ln>
          </p:spPr>
        </p:cxnSp>
        <p:cxnSp>
          <p:nvCxnSpPr>
            <p:cNvPr id="155" name="Google Shape;155;p5"/>
            <p:cNvCxnSpPr/>
            <p:nvPr/>
          </p:nvCxnSpPr>
          <p:spPr>
            <a:xfrm rot="-5400000" flipH="1">
              <a:off x="1557135" y="2013812"/>
              <a:ext cx="4505731" cy="457199"/>
            </a:xfrm>
            <a:prstGeom prst="straightConnector1">
              <a:avLst/>
            </a:prstGeom>
            <a:noFill/>
            <a:ln w="38100" cap="flat" cmpd="sng">
              <a:solidFill>
                <a:schemeClr val="accent1">
                  <a:alpha val="46666"/>
                </a:schemeClr>
              </a:solidFill>
              <a:prstDash val="solid"/>
              <a:round/>
              <a:headEnd type="none" w="sm" len="sm"/>
              <a:tailEnd type="none" w="sm" len="sm"/>
            </a:ln>
          </p:spPr>
        </p:cxnSp>
        <p:cxnSp>
          <p:nvCxnSpPr>
            <p:cNvPr id="156" name="Google Shape;156;p5"/>
            <p:cNvCxnSpPr/>
            <p:nvPr/>
          </p:nvCxnSpPr>
          <p:spPr>
            <a:xfrm rot="-5400000" flipH="1">
              <a:off x="566535" y="2090012"/>
              <a:ext cx="4505731" cy="304800"/>
            </a:xfrm>
            <a:prstGeom prst="straightConnector1">
              <a:avLst/>
            </a:prstGeom>
            <a:noFill/>
            <a:ln w="9525" cap="flat" cmpd="sng">
              <a:solidFill>
                <a:schemeClr val="accent1"/>
              </a:solidFill>
              <a:prstDash val="solid"/>
              <a:round/>
              <a:headEnd type="none" w="sm" len="sm"/>
              <a:tailEnd type="none" w="sm" len="sm"/>
            </a:ln>
          </p:spPr>
        </p:cxnSp>
        <p:cxnSp>
          <p:nvCxnSpPr>
            <p:cNvPr id="157" name="Google Shape;157;p5"/>
            <p:cNvCxnSpPr/>
            <p:nvPr/>
          </p:nvCxnSpPr>
          <p:spPr>
            <a:xfrm rot="-5400000" flipH="1">
              <a:off x="1861936" y="2166211"/>
              <a:ext cx="4505731" cy="152401"/>
            </a:xfrm>
            <a:prstGeom prst="straightConnector1">
              <a:avLst/>
            </a:prstGeom>
            <a:noFill/>
            <a:ln w="9525" cap="flat" cmpd="sng">
              <a:solidFill>
                <a:schemeClr val="accent1"/>
              </a:solidFill>
              <a:prstDash val="solid"/>
              <a:round/>
              <a:headEnd type="none" w="sm" len="sm"/>
              <a:tailEnd type="none" w="sm" len="sm"/>
            </a:ln>
          </p:spPr>
        </p:cxnSp>
        <p:cxnSp>
          <p:nvCxnSpPr>
            <p:cNvPr id="158" name="Google Shape;158;p5"/>
            <p:cNvCxnSpPr/>
            <p:nvPr/>
          </p:nvCxnSpPr>
          <p:spPr>
            <a:xfrm rot="-5400000" flipH="1">
              <a:off x="87133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59" name="Google Shape;159;p5"/>
            <p:cNvCxnSpPr/>
            <p:nvPr/>
          </p:nvCxnSpPr>
          <p:spPr>
            <a:xfrm rot="5400000">
              <a:off x="147435" y="2128112"/>
              <a:ext cx="4505731" cy="228600"/>
            </a:xfrm>
            <a:prstGeom prst="straightConnector1">
              <a:avLst/>
            </a:prstGeom>
            <a:noFill/>
            <a:ln w="15875" cap="flat" cmpd="sng">
              <a:solidFill>
                <a:schemeClr val="accent1"/>
              </a:solidFill>
              <a:prstDash val="solid"/>
              <a:round/>
              <a:headEnd type="none" w="sm" len="sm"/>
              <a:tailEnd type="none" w="sm" len="sm"/>
            </a:ln>
          </p:spPr>
        </p:cxnSp>
        <p:cxnSp>
          <p:nvCxnSpPr>
            <p:cNvPr id="160" name="Google Shape;160;p5"/>
            <p:cNvCxnSpPr/>
            <p:nvPr/>
          </p:nvCxnSpPr>
          <p:spPr>
            <a:xfrm rot="5400000">
              <a:off x="1959090" y="1535657"/>
              <a:ext cx="4505731" cy="1413510"/>
            </a:xfrm>
            <a:prstGeom prst="straightConnector1">
              <a:avLst/>
            </a:prstGeom>
            <a:noFill/>
            <a:ln w="9525" cap="flat" cmpd="sng">
              <a:solidFill>
                <a:schemeClr val="accent1">
                  <a:alpha val="38823"/>
                </a:schemeClr>
              </a:solidFill>
              <a:prstDash val="solid"/>
              <a:round/>
              <a:headEnd type="none" w="sm" len="sm"/>
              <a:tailEnd type="none" w="sm" len="sm"/>
            </a:ln>
          </p:spPr>
        </p:cxnSp>
        <p:cxnSp>
          <p:nvCxnSpPr>
            <p:cNvPr id="161" name="Google Shape;161;p5"/>
            <p:cNvCxnSpPr/>
            <p:nvPr/>
          </p:nvCxnSpPr>
          <p:spPr>
            <a:xfrm rot="5400000">
              <a:off x="2548687" y="2090964"/>
              <a:ext cx="4505731" cy="302895"/>
            </a:xfrm>
            <a:prstGeom prst="straightConnector1">
              <a:avLst/>
            </a:prstGeom>
            <a:noFill/>
            <a:ln w="9525" cap="flat" cmpd="sng">
              <a:solidFill>
                <a:schemeClr val="accent1"/>
              </a:solidFill>
              <a:prstDash val="solid"/>
              <a:round/>
              <a:headEnd type="none" w="sm" len="sm"/>
              <a:tailEnd type="none" w="sm" len="sm"/>
            </a:ln>
          </p:spPr>
        </p:cxnSp>
        <p:cxnSp>
          <p:nvCxnSpPr>
            <p:cNvPr id="162" name="Google Shape;162;p5"/>
            <p:cNvCxnSpPr/>
            <p:nvPr/>
          </p:nvCxnSpPr>
          <p:spPr>
            <a:xfrm rot="5400000">
              <a:off x="277633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63" name="Google Shape;163;p5"/>
            <p:cNvCxnSpPr/>
            <p:nvPr/>
          </p:nvCxnSpPr>
          <p:spPr>
            <a:xfrm rot="5400000">
              <a:off x="1835265" y="2040482"/>
              <a:ext cx="4505731" cy="403860"/>
            </a:xfrm>
            <a:prstGeom prst="straightConnector1">
              <a:avLst/>
            </a:prstGeom>
            <a:noFill/>
            <a:ln w="12700" cap="flat" cmpd="sng">
              <a:solidFill>
                <a:schemeClr val="accent1"/>
              </a:solidFill>
              <a:prstDash val="solid"/>
              <a:round/>
              <a:headEnd type="none" w="sm" len="sm"/>
              <a:tailEnd type="none" w="sm" len="sm"/>
            </a:ln>
          </p:spPr>
        </p:cxnSp>
        <p:cxnSp>
          <p:nvCxnSpPr>
            <p:cNvPr id="164" name="Google Shape;164;p5"/>
            <p:cNvCxnSpPr/>
            <p:nvPr/>
          </p:nvCxnSpPr>
          <p:spPr>
            <a:xfrm rot="-5400000" flipH="1">
              <a:off x="1047548" y="2066200"/>
              <a:ext cx="4505731" cy="352425"/>
            </a:xfrm>
            <a:prstGeom prst="straightConnector1">
              <a:avLst/>
            </a:prstGeom>
            <a:noFill/>
            <a:ln w="15875" cap="flat" cmpd="sng">
              <a:solidFill>
                <a:schemeClr val="accent1"/>
              </a:solidFill>
              <a:prstDash val="solid"/>
              <a:round/>
              <a:headEnd type="none" w="sm" len="sm"/>
              <a:tailEnd type="none" w="sm" len="sm"/>
            </a:ln>
          </p:spPr>
        </p:cxnSp>
        <p:cxnSp>
          <p:nvCxnSpPr>
            <p:cNvPr id="165" name="Google Shape;165;p5"/>
            <p:cNvCxnSpPr/>
            <p:nvPr/>
          </p:nvCxnSpPr>
          <p:spPr>
            <a:xfrm rot="-5400000" flipH="1">
              <a:off x="1736205" y="2139542"/>
              <a:ext cx="4505731" cy="205740"/>
            </a:xfrm>
            <a:prstGeom prst="straightConnector1">
              <a:avLst/>
            </a:prstGeom>
            <a:noFill/>
            <a:ln w="9525" cap="flat" cmpd="sng">
              <a:solidFill>
                <a:schemeClr val="accent1"/>
              </a:solidFill>
              <a:prstDash val="solid"/>
              <a:round/>
              <a:headEnd type="none" w="sm" len="sm"/>
              <a:tailEnd type="none" w="sm" len="sm"/>
            </a:ln>
          </p:spPr>
        </p:cxnSp>
        <p:cxnSp>
          <p:nvCxnSpPr>
            <p:cNvPr id="166" name="Google Shape;166;p5"/>
            <p:cNvCxnSpPr/>
            <p:nvPr/>
          </p:nvCxnSpPr>
          <p:spPr>
            <a:xfrm rot="-5400000" flipH="1">
              <a:off x="132853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67" name="Google Shape;167;p5"/>
            <p:cNvCxnSpPr/>
            <p:nvPr/>
          </p:nvCxnSpPr>
          <p:spPr>
            <a:xfrm rot="-5400000" flipH="1">
              <a:off x="155713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68" name="Google Shape;168;p5"/>
            <p:cNvCxnSpPr/>
            <p:nvPr/>
          </p:nvCxnSpPr>
          <p:spPr>
            <a:xfrm rot="-5400000" flipH="1">
              <a:off x="3919335" y="2166212"/>
              <a:ext cx="4505731" cy="152400"/>
            </a:xfrm>
            <a:prstGeom prst="straightConnector1">
              <a:avLst/>
            </a:prstGeom>
            <a:noFill/>
            <a:ln w="57150" cap="flat" cmpd="sng">
              <a:solidFill>
                <a:schemeClr val="accent1">
                  <a:alpha val="29803"/>
                </a:schemeClr>
              </a:solidFill>
              <a:prstDash val="solid"/>
              <a:round/>
              <a:headEnd type="none" w="sm" len="sm"/>
              <a:tailEnd type="none" w="sm" len="sm"/>
            </a:ln>
          </p:spPr>
        </p:cxnSp>
        <p:cxnSp>
          <p:nvCxnSpPr>
            <p:cNvPr id="169" name="Google Shape;169;p5"/>
            <p:cNvCxnSpPr/>
            <p:nvPr/>
          </p:nvCxnSpPr>
          <p:spPr>
            <a:xfrm rot="-5400000" flipH="1">
              <a:off x="3271636" y="2051912"/>
              <a:ext cx="4505731" cy="381000"/>
            </a:xfrm>
            <a:prstGeom prst="straightConnector1">
              <a:avLst/>
            </a:prstGeom>
            <a:noFill/>
            <a:ln w="9525" cap="flat" cmpd="sng">
              <a:solidFill>
                <a:schemeClr val="accent1"/>
              </a:solidFill>
              <a:prstDash val="solid"/>
              <a:round/>
              <a:headEnd type="none" w="sm" len="sm"/>
              <a:tailEnd type="none" w="sm" len="sm"/>
            </a:ln>
          </p:spPr>
        </p:cxnSp>
        <p:cxnSp>
          <p:nvCxnSpPr>
            <p:cNvPr id="170" name="Google Shape;170;p5"/>
            <p:cNvCxnSpPr/>
            <p:nvPr/>
          </p:nvCxnSpPr>
          <p:spPr>
            <a:xfrm rot="5400000">
              <a:off x="3881235" y="2051912"/>
              <a:ext cx="4505731" cy="381000"/>
            </a:xfrm>
            <a:prstGeom prst="straightConnector1">
              <a:avLst/>
            </a:prstGeom>
            <a:noFill/>
            <a:ln w="9525" cap="flat" cmpd="sng">
              <a:solidFill>
                <a:schemeClr val="accent1"/>
              </a:solidFill>
              <a:prstDash val="solid"/>
              <a:round/>
              <a:headEnd type="none" w="sm" len="sm"/>
              <a:tailEnd type="none" w="sm" len="sm"/>
            </a:ln>
          </p:spPr>
        </p:cxnSp>
        <p:cxnSp>
          <p:nvCxnSpPr>
            <p:cNvPr id="171" name="Google Shape;171;p5"/>
            <p:cNvCxnSpPr/>
            <p:nvPr/>
          </p:nvCxnSpPr>
          <p:spPr>
            <a:xfrm rot="5400000">
              <a:off x="3004936" y="2090012"/>
              <a:ext cx="4505730" cy="3048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172" name="Google Shape;172;p5"/>
            <p:cNvCxnSpPr/>
            <p:nvPr/>
          </p:nvCxnSpPr>
          <p:spPr>
            <a:xfrm rot="-5400000" flipH="1">
              <a:off x="2242935" y="2013813"/>
              <a:ext cx="4505731" cy="457199"/>
            </a:xfrm>
            <a:prstGeom prst="straightConnector1">
              <a:avLst/>
            </a:prstGeom>
            <a:noFill/>
            <a:ln w="38100" cap="flat" cmpd="sng">
              <a:solidFill>
                <a:schemeClr val="accent1">
                  <a:alpha val="46666"/>
                </a:schemeClr>
              </a:solidFill>
              <a:prstDash val="solid"/>
              <a:round/>
              <a:headEnd type="none" w="sm" len="sm"/>
              <a:tailEnd type="none" w="sm" len="sm"/>
            </a:ln>
          </p:spPr>
        </p:cxnSp>
        <p:cxnSp>
          <p:nvCxnSpPr>
            <p:cNvPr id="173" name="Google Shape;173;p5"/>
            <p:cNvCxnSpPr/>
            <p:nvPr/>
          </p:nvCxnSpPr>
          <p:spPr>
            <a:xfrm rot="-5400000" flipH="1">
              <a:off x="3538336" y="2166212"/>
              <a:ext cx="4505731" cy="152401"/>
            </a:xfrm>
            <a:prstGeom prst="straightConnector1">
              <a:avLst/>
            </a:prstGeom>
            <a:noFill/>
            <a:ln w="9525" cap="flat" cmpd="sng">
              <a:solidFill>
                <a:schemeClr val="accent1"/>
              </a:solidFill>
              <a:prstDash val="solid"/>
              <a:round/>
              <a:headEnd type="none" w="sm" len="sm"/>
              <a:tailEnd type="none" w="sm" len="sm"/>
            </a:ln>
          </p:spPr>
        </p:cxnSp>
        <p:cxnSp>
          <p:nvCxnSpPr>
            <p:cNvPr id="174" name="Google Shape;174;p5"/>
            <p:cNvCxnSpPr/>
            <p:nvPr/>
          </p:nvCxnSpPr>
          <p:spPr>
            <a:xfrm rot="5400000">
              <a:off x="3822180" y="1535657"/>
              <a:ext cx="4505731" cy="1413510"/>
            </a:xfrm>
            <a:prstGeom prst="straightConnector1">
              <a:avLst/>
            </a:prstGeom>
            <a:noFill/>
            <a:ln w="9525" cap="flat" cmpd="sng">
              <a:solidFill>
                <a:schemeClr val="accent1">
                  <a:alpha val="55686"/>
                </a:schemeClr>
              </a:solidFill>
              <a:prstDash val="solid"/>
              <a:round/>
              <a:headEnd type="none" w="sm" len="sm"/>
              <a:tailEnd type="none" w="sm" len="sm"/>
            </a:ln>
          </p:spPr>
        </p:cxnSp>
        <p:cxnSp>
          <p:nvCxnSpPr>
            <p:cNvPr id="175" name="Google Shape;175;p5"/>
            <p:cNvCxnSpPr/>
            <p:nvPr/>
          </p:nvCxnSpPr>
          <p:spPr>
            <a:xfrm rot="5400000">
              <a:off x="4225087" y="2090965"/>
              <a:ext cx="4505731" cy="302895"/>
            </a:xfrm>
            <a:prstGeom prst="straightConnector1">
              <a:avLst/>
            </a:prstGeom>
            <a:noFill/>
            <a:ln w="9525" cap="flat" cmpd="sng">
              <a:solidFill>
                <a:schemeClr val="accent1"/>
              </a:solidFill>
              <a:prstDash val="solid"/>
              <a:round/>
              <a:headEnd type="none" w="sm" len="sm"/>
              <a:tailEnd type="none" w="sm" len="sm"/>
            </a:ln>
          </p:spPr>
        </p:cxnSp>
        <p:cxnSp>
          <p:nvCxnSpPr>
            <p:cNvPr id="176" name="Google Shape;176;p5"/>
            <p:cNvCxnSpPr/>
            <p:nvPr/>
          </p:nvCxnSpPr>
          <p:spPr>
            <a:xfrm rot="5400000">
              <a:off x="4071735" y="2090012"/>
              <a:ext cx="4505731" cy="304800"/>
            </a:xfrm>
            <a:prstGeom prst="straightConnector1">
              <a:avLst/>
            </a:prstGeom>
            <a:noFill/>
            <a:ln w="9525" cap="flat" cmpd="sng">
              <a:solidFill>
                <a:schemeClr val="accent1"/>
              </a:solidFill>
              <a:prstDash val="solid"/>
              <a:round/>
              <a:headEnd type="none" w="sm" len="sm"/>
              <a:tailEnd type="none" w="sm" len="sm"/>
            </a:ln>
          </p:spPr>
        </p:cxnSp>
        <p:cxnSp>
          <p:nvCxnSpPr>
            <p:cNvPr id="177" name="Google Shape;177;p5"/>
            <p:cNvCxnSpPr/>
            <p:nvPr/>
          </p:nvCxnSpPr>
          <p:spPr>
            <a:xfrm rot="5400000">
              <a:off x="3565005" y="2040482"/>
              <a:ext cx="4505731" cy="403860"/>
            </a:xfrm>
            <a:prstGeom prst="straightConnector1">
              <a:avLst/>
            </a:prstGeom>
            <a:noFill/>
            <a:ln w="12700" cap="flat" cmpd="sng">
              <a:solidFill>
                <a:schemeClr val="accent1"/>
              </a:solidFill>
              <a:prstDash val="solid"/>
              <a:round/>
              <a:headEnd type="none" w="sm" len="sm"/>
              <a:tailEnd type="none" w="sm" len="sm"/>
            </a:ln>
          </p:spPr>
        </p:cxnSp>
        <p:cxnSp>
          <p:nvCxnSpPr>
            <p:cNvPr id="178" name="Google Shape;178;p5"/>
            <p:cNvCxnSpPr/>
            <p:nvPr/>
          </p:nvCxnSpPr>
          <p:spPr>
            <a:xfrm rot="-5400000" flipH="1">
              <a:off x="3412605" y="2139542"/>
              <a:ext cx="4505731" cy="205740"/>
            </a:xfrm>
            <a:prstGeom prst="straightConnector1">
              <a:avLst/>
            </a:prstGeom>
            <a:noFill/>
            <a:ln w="9525" cap="flat" cmpd="sng">
              <a:solidFill>
                <a:schemeClr val="accent1"/>
              </a:solidFill>
              <a:prstDash val="solid"/>
              <a:round/>
              <a:headEnd type="none" w="sm" len="sm"/>
              <a:tailEnd type="none" w="sm" len="sm"/>
            </a:ln>
          </p:spPr>
        </p:cxnSp>
        <p:cxnSp>
          <p:nvCxnSpPr>
            <p:cNvPr id="179" name="Google Shape;179;p5"/>
            <p:cNvCxnSpPr/>
            <p:nvPr/>
          </p:nvCxnSpPr>
          <p:spPr>
            <a:xfrm rot="-5400000" flipH="1">
              <a:off x="2928735" y="2166212"/>
              <a:ext cx="4505731" cy="152400"/>
            </a:xfrm>
            <a:prstGeom prst="straightConnector1">
              <a:avLst/>
            </a:prstGeom>
            <a:noFill/>
            <a:ln w="57150" cap="flat" cmpd="sng">
              <a:solidFill>
                <a:schemeClr val="accent1">
                  <a:alpha val="29803"/>
                </a:schemeClr>
              </a:solidFill>
              <a:prstDash val="solid"/>
              <a:round/>
              <a:headEnd type="none" w="sm" len="sm"/>
              <a:tailEnd type="none" w="sm" len="sm"/>
            </a:ln>
          </p:spPr>
        </p:cxnSp>
        <p:cxnSp>
          <p:nvCxnSpPr>
            <p:cNvPr id="180" name="Google Shape;180;p5"/>
            <p:cNvCxnSpPr/>
            <p:nvPr/>
          </p:nvCxnSpPr>
          <p:spPr>
            <a:xfrm rot="-5400000" flipH="1">
              <a:off x="308113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81" name="Google Shape;181;p5"/>
            <p:cNvCxnSpPr/>
            <p:nvPr/>
          </p:nvCxnSpPr>
          <p:spPr>
            <a:xfrm rot="5400000">
              <a:off x="4643235" y="2128112"/>
              <a:ext cx="4505731" cy="2286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182" name="Google Shape;182;p5"/>
            <p:cNvCxnSpPr/>
            <p:nvPr/>
          </p:nvCxnSpPr>
          <p:spPr>
            <a:xfrm rot="-5400000" flipH="1">
              <a:off x="4643234" y="2128112"/>
              <a:ext cx="4505731" cy="228600"/>
            </a:xfrm>
            <a:prstGeom prst="straightConnector1">
              <a:avLst/>
            </a:prstGeom>
            <a:noFill/>
            <a:ln w="9525" cap="flat" cmpd="sng">
              <a:solidFill>
                <a:schemeClr val="accent1"/>
              </a:solidFill>
              <a:prstDash val="solid"/>
              <a:round/>
              <a:headEnd type="none" w="sm" len="sm"/>
              <a:tailEnd type="none" w="sm" len="sm"/>
            </a:ln>
          </p:spPr>
        </p:cxnSp>
        <p:cxnSp>
          <p:nvCxnSpPr>
            <p:cNvPr id="183" name="Google Shape;183;p5"/>
            <p:cNvCxnSpPr/>
            <p:nvPr/>
          </p:nvCxnSpPr>
          <p:spPr>
            <a:xfrm rot="5400000">
              <a:off x="5214735" y="2242140"/>
              <a:ext cx="4505731" cy="1588"/>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184" name="Google Shape;184;p5"/>
            <p:cNvCxnSpPr/>
            <p:nvPr/>
          </p:nvCxnSpPr>
          <p:spPr>
            <a:xfrm rot="-5400000" flipH="1">
              <a:off x="5062335" y="2013812"/>
              <a:ext cx="4505731" cy="457200"/>
            </a:xfrm>
            <a:prstGeom prst="straightConnector1">
              <a:avLst/>
            </a:prstGeom>
            <a:noFill/>
            <a:ln w="9525" cap="flat" cmpd="sng">
              <a:solidFill>
                <a:schemeClr val="accent1">
                  <a:alpha val="89803"/>
                </a:schemeClr>
              </a:solidFill>
              <a:prstDash val="solid"/>
              <a:round/>
              <a:headEnd type="none" w="sm" len="sm"/>
              <a:tailEnd type="none" w="sm" len="sm"/>
            </a:ln>
          </p:spPr>
        </p:cxnSp>
        <p:cxnSp>
          <p:nvCxnSpPr>
            <p:cNvPr id="185" name="Google Shape;185;p5"/>
            <p:cNvCxnSpPr/>
            <p:nvPr/>
          </p:nvCxnSpPr>
          <p:spPr>
            <a:xfrm rot="5400000">
              <a:off x="5176636" y="2051912"/>
              <a:ext cx="4505731" cy="381000"/>
            </a:xfrm>
            <a:prstGeom prst="straightConnector1">
              <a:avLst/>
            </a:prstGeom>
            <a:noFill/>
            <a:ln w="12700" cap="flat" cmpd="sng">
              <a:solidFill>
                <a:schemeClr val="accent1"/>
              </a:solidFill>
              <a:prstDash val="solid"/>
              <a:round/>
              <a:headEnd type="none" w="sm" len="sm"/>
              <a:tailEnd type="none" w="sm" len="sm"/>
            </a:ln>
          </p:spPr>
        </p:cxnSp>
        <p:cxnSp>
          <p:nvCxnSpPr>
            <p:cNvPr id="186" name="Google Shape;186;p5"/>
            <p:cNvCxnSpPr/>
            <p:nvPr/>
          </p:nvCxnSpPr>
          <p:spPr>
            <a:xfrm rot="-5400000" flipH="1">
              <a:off x="5748135" y="2013813"/>
              <a:ext cx="4505731" cy="457199"/>
            </a:xfrm>
            <a:prstGeom prst="straightConnector1">
              <a:avLst/>
            </a:prstGeom>
            <a:noFill/>
            <a:ln w="38100" cap="flat" cmpd="sng">
              <a:solidFill>
                <a:schemeClr val="accent1">
                  <a:alpha val="46666"/>
                </a:schemeClr>
              </a:solidFill>
              <a:prstDash val="solid"/>
              <a:round/>
              <a:headEnd type="none" w="sm" len="sm"/>
              <a:tailEnd type="none" w="sm" len="sm"/>
            </a:ln>
          </p:spPr>
        </p:cxnSp>
        <p:cxnSp>
          <p:nvCxnSpPr>
            <p:cNvPr id="187" name="Google Shape;187;p5"/>
            <p:cNvCxnSpPr/>
            <p:nvPr/>
          </p:nvCxnSpPr>
          <p:spPr>
            <a:xfrm rot="-5400000" flipH="1">
              <a:off x="490993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88" name="Google Shape;188;p5"/>
            <p:cNvCxnSpPr/>
            <p:nvPr/>
          </p:nvCxnSpPr>
          <p:spPr>
            <a:xfrm rot="5400000">
              <a:off x="4795635" y="2128112"/>
              <a:ext cx="4505731" cy="228600"/>
            </a:xfrm>
            <a:prstGeom prst="straightConnector1">
              <a:avLst/>
            </a:prstGeom>
            <a:noFill/>
            <a:ln w="15875" cap="flat" cmpd="sng">
              <a:solidFill>
                <a:schemeClr val="accent1"/>
              </a:solidFill>
              <a:prstDash val="solid"/>
              <a:round/>
              <a:headEnd type="none" w="sm" len="sm"/>
              <a:tailEnd type="none" w="sm" len="sm"/>
            </a:ln>
          </p:spPr>
        </p:cxnSp>
        <p:cxnSp>
          <p:nvCxnSpPr>
            <p:cNvPr id="189" name="Google Shape;189;p5"/>
            <p:cNvCxnSpPr/>
            <p:nvPr/>
          </p:nvCxnSpPr>
          <p:spPr>
            <a:xfrm rot="-5400000" flipH="1">
              <a:off x="5390948" y="2066200"/>
              <a:ext cx="4505731" cy="352425"/>
            </a:xfrm>
            <a:prstGeom prst="straightConnector1">
              <a:avLst/>
            </a:prstGeom>
            <a:noFill/>
            <a:ln w="15875" cap="flat" cmpd="sng">
              <a:solidFill>
                <a:schemeClr val="accent1">
                  <a:alpha val="71764"/>
                </a:schemeClr>
              </a:solidFill>
              <a:prstDash val="solid"/>
              <a:round/>
              <a:headEnd type="none" w="sm" len="sm"/>
              <a:tailEnd type="none" w="sm" len="sm"/>
            </a:ln>
          </p:spPr>
        </p:cxnSp>
        <p:cxnSp>
          <p:nvCxnSpPr>
            <p:cNvPr id="190" name="Google Shape;190;p5"/>
            <p:cNvCxnSpPr/>
            <p:nvPr/>
          </p:nvCxnSpPr>
          <p:spPr>
            <a:xfrm rot="-5400000" flipH="1">
              <a:off x="5927205" y="2139542"/>
              <a:ext cx="4505731" cy="205740"/>
            </a:xfrm>
            <a:prstGeom prst="straightConnector1">
              <a:avLst/>
            </a:prstGeom>
            <a:noFill/>
            <a:ln w="9525" cap="flat" cmpd="sng">
              <a:solidFill>
                <a:schemeClr val="accent1"/>
              </a:solidFill>
              <a:prstDash val="solid"/>
              <a:round/>
              <a:headEnd type="none" w="sm" len="sm"/>
              <a:tailEnd type="none" w="sm" len="sm"/>
            </a:ln>
          </p:spPr>
        </p:cxnSp>
        <p:cxnSp>
          <p:nvCxnSpPr>
            <p:cNvPr id="191" name="Google Shape;191;p5"/>
            <p:cNvCxnSpPr/>
            <p:nvPr/>
          </p:nvCxnSpPr>
          <p:spPr>
            <a:xfrm rot="-5400000" flipH="1">
              <a:off x="551953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92" name="Google Shape;192;p5"/>
            <p:cNvCxnSpPr/>
            <p:nvPr/>
          </p:nvCxnSpPr>
          <p:spPr>
            <a:xfrm rot="-5400000" flipH="1">
              <a:off x="5748135" y="2166212"/>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93" name="Google Shape;193;p5"/>
            <p:cNvCxnSpPr/>
            <p:nvPr/>
          </p:nvCxnSpPr>
          <p:spPr>
            <a:xfrm rot="-5400000" flipH="1">
              <a:off x="6433935" y="2166213"/>
              <a:ext cx="4505731" cy="152400"/>
            </a:xfrm>
            <a:prstGeom prst="straightConnector1">
              <a:avLst/>
            </a:prstGeom>
            <a:noFill/>
            <a:ln w="9525" cap="flat" cmpd="sng">
              <a:solidFill>
                <a:schemeClr val="accent1"/>
              </a:solidFill>
              <a:prstDash val="solid"/>
              <a:round/>
              <a:headEnd type="none" w="sm" len="sm"/>
              <a:tailEnd type="none" w="sm" len="sm"/>
            </a:ln>
          </p:spPr>
        </p:cxnSp>
        <p:cxnSp>
          <p:nvCxnSpPr>
            <p:cNvPr id="194" name="Google Shape;194;p5"/>
            <p:cNvCxnSpPr/>
            <p:nvPr/>
          </p:nvCxnSpPr>
          <p:spPr>
            <a:xfrm rot="-5400000" flipH="1">
              <a:off x="6243435" y="2051913"/>
              <a:ext cx="4505731" cy="381000"/>
            </a:xfrm>
            <a:prstGeom prst="straightConnector1">
              <a:avLst/>
            </a:prstGeom>
            <a:noFill/>
            <a:ln w="9525" cap="flat" cmpd="sng">
              <a:solidFill>
                <a:schemeClr val="accent1"/>
              </a:solidFill>
              <a:prstDash val="solid"/>
              <a:round/>
              <a:headEnd type="none" w="sm" len="sm"/>
              <a:tailEnd type="none" w="sm" len="sm"/>
            </a:ln>
          </p:spPr>
        </p:cxnSp>
        <p:cxnSp>
          <p:nvCxnSpPr>
            <p:cNvPr id="195" name="Google Shape;195;p5"/>
            <p:cNvCxnSpPr/>
            <p:nvPr/>
          </p:nvCxnSpPr>
          <p:spPr>
            <a:xfrm rot="5400000">
              <a:off x="6395835" y="2051913"/>
              <a:ext cx="4505731" cy="381000"/>
            </a:xfrm>
            <a:prstGeom prst="straightConnector1">
              <a:avLst/>
            </a:prstGeom>
            <a:noFill/>
            <a:ln w="9525" cap="flat" cmpd="sng">
              <a:solidFill>
                <a:schemeClr val="accent1"/>
              </a:solidFill>
              <a:prstDash val="solid"/>
              <a:round/>
              <a:headEnd type="none" w="sm" len="sm"/>
              <a:tailEnd type="none" w="sm" len="sm"/>
            </a:ln>
          </p:spPr>
        </p:cxnSp>
        <p:cxnSp>
          <p:nvCxnSpPr>
            <p:cNvPr id="196" name="Google Shape;196;p5"/>
            <p:cNvCxnSpPr/>
            <p:nvPr/>
          </p:nvCxnSpPr>
          <p:spPr>
            <a:xfrm rot="-5400000" flipH="1">
              <a:off x="6052936" y="2166212"/>
              <a:ext cx="4505731" cy="152401"/>
            </a:xfrm>
            <a:prstGeom prst="straightConnector1">
              <a:avLst/>
            </a:prstGeom>
            <a:noFill/>
            <a:ln w="9525" cap="flat" cmpd="sng">
              <a:solidFill>
                <a:schemeClr val="accent1"/>
              </a:solidFill>
              <a:prstDash val="solid"/>
              <a:round/>
              <a:headEnd type="none" w="sm" len="sm"/>
              <a:tailEnd type="none" w="sm" len="sm"/>
            </a:ln>
          </p:spPr>
        </p:cxnSp>
        <p:cxnSp>
          <p:nvCxnSpPr>
            <p:cNvPr id="197" name="Google Shape;197;p5"/>
            <p:cNvCxnSpPr/>
            <p:nvPr/>
          </p:nvCxnSpPr>
          <p:spPr>
            <a:xfrm rot="5400000">
              <a:off x="6709356" y="2136834"/>
              <a:ext cx="4525755" cy="191133"/>
            </a:xfrm>
            <a:prstGeom prst="straightConnector1">
              <a:avLst/>
            </a:prstGeom>
            <a:noFill/>
            <a:ln w="9525" cap="flat" cmpd="sng">
              <a:solidFill>
                <a:schemeClr val="accent1"/>
              </a:solidFill>
              <a:prstDash val="solid"/>
              <a:round/>
              <a:headEnd type="none" w="sm" len="sm"/>
              <a:tailEnd type="none" w="sm" len="sm"/>
            </a:ln>
          </p:spPr>
        </p:cxnSp>
        <p:cxnSp>
          <p:nvCxnSpPr>
            <p:cNvPr id="198" name="Google Shape;198;p5"/>
            <p:cNvCxnSpPr/>
            <p:nvPr/>
          </p:nvCxnSpPr>
          <p:spPr>
            <a:xfrm rot="5400000">
              <a:off x="6026265" y="2040483"/>
              <a:ext cx="4505731" cy="403860"/>
            </a:xfrm>
            <a:prstGeom prst="straightConnector1">
              <a:avLst/>
            </a:prstGeom>
            <a:noFill/>
            <a:ln w="47625" cap="flat" cmpd="sng">
              <a:solidFill>
                <a:schemeClr val="accent1">
                  <a:alpha val="62745"/>
                </a:schemeClr>
              </a:solidFill>
              <a:prstDash val="solid"/>
              <a:round/>
              <a:headEnd type="none" w="sm" len="sm"/>
              <a:tailEnd type="none" w="sm" len="sm"/>
            </a:ln>
          </p:spPr>
        </p:cxnSp>
        <p:cxnSp>
          <p:nvCxnSpPr>
            <p:cNvPr id="199" name="Google Shape;199;p5"/>
            <p:cNvCxnSpPr/>
            <p:nvPr/>
          </p:nvCxnSpPr>
          <p:spPr>
            <a:xfrm rot="-5400000" flipH="1">
              <a:off x="5927205" y="2139543"/>
              <a:ext cx="4505731" cy="205740"/>
            </a:xfrm>
            <a:prstGeom prst="straightConnector1">
              <a:avLst/>
            </a:prstGeom>
            <a:noFill/>
            <a:ln w="9525" cap="flat" cmpd="sng">
              <a:solidFill>
                <a:schemeClr val="accent1"/>
              </a:solidFill>
              <a:prstDash val="solid"/>
              <a:round/>
              <a:headEnd type="none" w="sm" len="sm"/>
              <a:tailEnd type="none" w="sm" len="sm"/>
            </a:ln>
          </p:spPr>
        </p:cxnSp>
        <p:cxnSp>
          <p:nvCxnSpPr>
            <p:cNvPr id="200" name="Google Shape;200;p5"/>
            <p:cNvCxnSpPr/>
            <p:nvPr/>
          </p:nvCxnSpPr>
          <p:spPr>
            <a:xfrm rot="5400000">
              <a:off x="6738734" y="2242140"/>
              <a:ext cx="4505732" cy="1588"/>
            </a:xfrm>
            <a:prstGeom prst="straightConnector1">
              <a:avLst/>
            </a:prstGeom>
            <a:noFill/>
            <a:ln w="15875" cap="flat" cmpd="sng">
              <a:solidFill>
                <a:schemeClr val="accent1"/>
              </a:solidFill>
              <a:prstDash val="solid"/>
              <a:round/>
              <a:headEnd type="none" w="sm" len="sm"/>
              <a:tailEnd type="none" w="sm" len="sm"/>
            </a:ln>
          </p:spPr>
        </p:cxnSp>
        <p:cxnSp>
          <p:nvCxnSpPr>
            <p:cNvPr id="201" name="Google Shape;201;p5"/>
            <p:cNvCxnSpPr/>
            <p:nvPr/>
          </p:nvCxnSpPr>
          <p:spPr>
            <a:xfrm rot="5400000">
              <a:off x="3728835" y="2204312"/>
              <a:ext cx="4505731" cy="76200"/>
            </a:xfrm>
            <a:prstGeom prst="straightConnector1">
              <a:avLst/>
            </a:prstGeom>
            <a:noFill/>
            <a:ln w="38100" cap="flat" cmpd="sng">
              <a:solidFill>
                <a:schemeClr val="accent1">
                  <a:alpha val="46666"/>
                </a:schemeClr>
              </a:solidFill>
              <a:prstDash val="solid"/>
              <a:round/>
              <a:headEnd type="none" w="sm" len="sm"/>
              <a:tailEnd type="none" w="sm" len="sm"/>
            </a:ln>
          </p:spPr>
        </p:cxnSp>
        <p:cxnSp>
          <p:nvCxnSpPr>
            <p:cNvPr id="202" name="Google Shape;202;p5"/>
            <p:cNvCxnSpPr/>
            <p:nvPr/>
          </p:nvCxnSpPr>
          <p:spPr>
            <a:xfrm rot="-5400000" flipH="1">
              <a:off x="4224135" y="2166212"/>
              <a:ext cx="4505731" cy="152400"/>
            </a:xfrm>
            <a:prstGeom prst="straightConnector1">
              <a:avLst/>
            </a:prstGeom>
            <a:noFill/>
            <a:ln w="47625" cap="flat" cmpd="sng">
              <a:solidFill>
                <a:schemeClr val="accent1">
                  <a:alpha val="62745"/>
                </a:schemeClr>
              </a:solidFill>
              <a:prstDash val="solid"/>
              <a:round/>
              <a:headEnd type="none" w="sm" len="sm"/>
              <a:tailEnd type="none" w="sm" len="sm"/>
            </a:ln>
          </p:spPr>
        </p:cxnSp>
        <p:cxnSp>
          <p:nvCxnSpPr>
            <p:cNvPr id="203" name="Google Shape;203;p5"/>
            <p:cNvCxnSpPr/>
            <p:nvPr/>
          </p:nvCxnSpPr>
          <p:spPr>
            <a:xfrm rot="-5400000" flipH="1">
              <a:off x="4414635" y="2051912"/>
              <a:ext cx="4505731" cy="381000"/>
            </a:xfrm>
            <a:prstGeom prst="straightConnector1">
              <a:avLst/>
            </a:prstGeom>
            <a:noFill/>
            <a:ln w="19050" cap="flat" cmpd="sng">
              <a:solidFill>
                <a:schemeClr val="accent1">
                  <a:alpha val="57647"/>
                </a:schemeClr>
              </a:solidFill>
              <a:prstDash val="solid"/>
              <a:round/>
              <a:headEnd type="none" w="sm" len="sm"/>
              <a:tailEnd type="none" w="sm" len="sm"/>
            </a:ln>
          </p:spPr>
        </p:cxnSp>
        <p:cxnSp>
          <p:nvCxnSpPr>
            <p:cNvPr id="204" name="Google Shape;204;p5"/>
            <p:cNvCxnSpPr/>
            <p:nvPr/>
          </p:nvCxnSpPr>
          <p:spPr>
            <a:xfrm rot="5400000">
              <a:off x="3309735" y="2090012"/>
              <a:ext cx="4505731" cy="304800"/>
            </a:xfrm>
            <a:prstGeom prst="straightConnector1">
              <a:avLst/>
            </a:prstGeom>
            <a:noFill/>
            <a:ln w="47625" cap="flat" cmpd="sng">
              <a:solidFill>
                <a:schemeClr val="accent1">
                  <a:alpha val="62745"/>
                </a:schemeClr>
              </a:solidFill>
              <a:prstDash val="solid"/>
              <a:round/>
              <a:headEnd type="none" w="sm" len="sm"/>
              <a:tailEnd type="none" w="sm" len="sm"/>
            </a:ln>
          </p:spPr>
        </p:cxnSp>
        <p:cxnSp>
          <p:nvCxnSpPr>
            <p:cNvPr id="205" name="Google Shape;205;p5"/>
            <p:cNvCxnSpPr/>
            <p:nvPr/>
          </p:nvCxnSpPr>
          <p:spPr>
            <a:xfrm rot="-5400000" flipH="1">
              <a:off x="4324148" y="2066200"/>
              <a:ext cx="4505731" cy="352425"/>
            </a:xfrm>
            <a:prstGeom prst="straightConnector1">
              <a:avLst/>
            </a:prstGeom>
            <a:noFill/>
            <a:ln w="15875" cap="flat" cmpd="sng">
              <a:solidFill>
                <a:schemeClr val="accent1">
                  <a:alpha val="71764"/>
                </a:schemeClr>
              </a:solidFill>
              <a:prstDash val="solid"/>
              <a:round/>
              <a:headEnd type="none" w="sm" len="sm"/>
              <a:tailEnd type="none" w="sm" len="sm"/>
            </a:ln>
          </p:spPr>
        </p:cxnSp>
        <p:cxnSp>
          <p:nvCxnSpPr>
            <p:cNvPr id="206" name="Google Shape;206;p5"/>
            <p:cNvCxnSpPr/>
            <p:nvPr/>
          </p:nvCxnSpPr>
          <p:spPr>
            <a:xfrm rot="5400000">
              <a:off x="4948035" y="2051912"/>
              <a:ext cx="4505731" cy="381000"/>
            </a:xfrm>
            <a:prstGeom prst="straightConnector1">
              <a:avLst/>
            </a:prstGeom>
            <a:noFill/>
            <a:ln w="9525" cap="flat" cmpd="sng">
              <a:solidFill>
                <a:schemeClr val="accent1"/>
              </a:solidFill>
              <a:prstDash val="solid"/>
              <a:round/>
              <a:headEnd type="none" w="sm" len="sm"/>
              <a:tailEnd type="none" w="sm" len="sm"/>
            </a:ln>
          </p:spPr>
        </p:cxnSp>
        <p:cxnSp>
          <p:nvCxnSpPr>
            <p:cNvPr id="207" name="Google Shape;207;p5"/>
            <p:cNvCxnSpPr/>
            <p:nvPr/>
          </p:nvCxnSpPr>
          <p:spPr>
            <a:xfrm rot="5400000">
              <a:off x="5405235" y="1747112"/>
              <a:ext cx="4505731" cy="990600"/>
            </a:xfrm>
            <a:prstGeom prst="straightConnector1">
              <a:avLst/>
            </a:prstGeom>
            <a:noFill/>
            <a:ln w="28575" cap="flat" cmpd="sng">
              <a:solidFill>
                <a:schemeClr val="accent1">
                  <a:alpha val="57647"/>
                </a:schemeClr>
              </a:solidFill>
              <a:prstDash val="solid"/>
              <a:round/>
              <a:headEnd type="none" w="sm" len="sm"/>
              <a:tailEnd type="none" w="sm" len="sm"/>
            </a:ln>
          </p:spPr>
        </p:cxnSp>
        <p:cxnSp>
          <p:nvCxnSpPr>
            <p:cNvPr id="208" name="Google Shape;208;p5"/>
            <p:cNvCxnSpPr/>
            <p:nvPr/>
          </p:nvCxnSpPr>
          <p:spPr>
            <a:xfrm rot="-5400000" flipH="1">
              <a:off x="2547735" y="2013814"/>
              <a:ext cx="4505731" cy="457199"/>
            </a:xfrm>
            <a:prstGeom prst="straightConnector1">
              <a:avLst/>
            </a:prstGeom>
            <a:noFill/>
            <a:ln w="38100" cap="flat" cmpd="sng">
              <a:solidFill>
                <a:schemeClr val="accent1">
                  <a:alpha val="46666"/>
                </a:schemeClr>
              </a:solidFill>
              <a:prstDash val="solid"/>
              <a:round/>
              <a:headEnd type="none" w="sm" len="sm"/>
              <a:tailEnd type="none" w="sm" len="sm"/>
            </a:ln>
          </p:spPr>
        </p:cxnSp>
      </p:grpSp>
      <p:sp>
        <p:nvSpPr>
          <p:cNvPr id="209" name="Google Shape;209;p5"/>
          <p:cNvSpPr/>
          <p:nvPr/>
        </p:nvSpPr>
        <p:spPr>
          <a:xfrm>
            <a:off x="0" y="4311168"/>
            <a:ext cx="9144000" cy="1905000"/>
          </a:xfrm>
          <a:prstGeom prst="rect">
            <a:avLst/>
          </a:prstGeom>
          <a:solidFill>
            <a:schemeClr val="accen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Questrial"/>
              <a:ea typeface="Questrial"/>
              <a:cs typeface="Questrial"/>
              <a:sym typeface="Questrial"/>
            </a:endParaRPr>
          </a:p>
        </p:txBody>
      </p:sp>
      <p:cxnSp>
        <p:nvCxnSpPr>
          <p:cNvPr id="210" name="Google Shape;210;p5"/>
          <p:cNvCxnSpPr/>
          <p:nvPr/>
        </p:nvCxnSpPr>
        <p:spPr>
          <a:xfrm>
            <a:off x="0" y="4387368"/>
            <a:ext cx="9144000" cy="1588"/>
          </a:xfrm>
          <a:prstGeom prst="straightConnector1">
            <a:avLst/>
          </a:prstGeom>
          <a:noFill/>
          <a:ln w="19050" cap="flat" cmpd="sng">
            <a:solidFill>
              <a:schemeClr val="accent2"/>
            </a:solidFill>
            <a:prstDash val="solid"/>
            <a:round/>
            <a:headEnd type="none" w="sm" len="sm"/>
            <a:tailEnd type="none" w="sm" len="sm"/>
          </a:ln>
        </p:spPr>
      </p:cxnSp>
      <p:cxnSp>
        <p:nvCxnSpPr>
          <p:cNvPr id="211" name="Google Shape;211;p5"/>
          <p:cNvCxnSpPr/>
          <p:nvPr/>
        </p:nvCxnSpPr>
        <p:spPr>
          <a:xfrm>
            <a:off x="0" y="6138380"/>
            <a:ext cx="9144000" cy="1588"/>
          </a:xfrm>
          <a:prstGeom prst="straightConnector1">
            <a:avLst/>
          </a:prstGeom>
          <a:noFill/>
          <a:ln w="19050" cap="flat" cmpd="sng">
            <a:solidFill>
              <a:schemeClr val="accent2"/>
            </a:solidFill>
            <a:prstDash val="solid"/>
            <a:round/>
            <a:headEnd type="none" w="sm" len="sm"/>
            <a:tailEnd type="none" w="sm" len="sm"/>
          </a:ln>
        </p:spPr>
      </p:cxnSp>
      <p:sp>
        <p:nvSpPr>
          <p:cNvPr id="212" name="Google Shape;212;p5"/>
          <p:cNvSpPr txBox="1">
            <a:spLocks noGrp="1"/>
          </p:cNvSpPr>
          <p:nvPr>
            <p:ph type="body" idx="1"/>
          </p:nvPr>
        </p:nvSpPr>
        <p:spPr>
          <a:xfrm>
            <a:off x="457200" y="5621364"/>
            <a:ext cx="8305800" cy="414649"/>
          </a:xfrm>
          <a:prstGeom prst="rect">
            <a:avLst/>
          </a:prstGeom>
          <a:noFill/>
          <a:ln>
            <a:noFill/>
          </a:ln>
        </p:spPr>
        <p:txBody>
          <a:bodyPr spcFirstLastPara="1" wrap="square" lIns="91425" tIns="45700" rIns="91425" bIns="45700" anchor="t" anchorCtr="0"/>
          <a:lstStyle>
            <a:lvl1pPr marL="457200" marR="0" lvl="0" indent="-228600" algn="l" rtl="0">
              <a:spcBef>
                <a:spcPts val="400"/>
              </a:spcBef>
              <a:spcAft>
                <a:spcPts val="0"/>
              </a:spcAft>
              <a:buClr>
                <a:srgbClr val="ABC2C8"/>
              </a:buClr>
              <a:buSzPts val="2000"/>
              <a:buFont typeface="Arial"/>
              <a:buNone/>
              <a:defRPr sz="2000" b="0" i="0" u="none" strike="noStrike" cap="none">
                <a:solidFill>
                  <a:srgbClr val="FFFFFF"/>
                </a:solidFill>
                <a:latin typeface="Questrial"/>
                <a:ea typeface="Questrial"/>
                <a:cs typeface="Questrial"/>
                <a:sym typeface="Questrial"/>
              </a:defRPr>
            </a:lvl1pPr>
            <a:lvl2pPr marL="914400" marR="0" lvl="1" indent="-228600" algn="l" rtl="0">
              <a:spcBef>
                <a:spcPts val="360"/>
              </a:spcBef>
              <a:spcAft>
                <a:spcPts val="0"/>
              </a:spcAft>
              <a:buClr>
                <a:srgbClr val="ABC2C8"/>
              </a:buClr>
              <a:buSzPts val="1800"/>
              <a:buFont typeface="Arial"/>
              <a:buNone/>
              <a:defRPr sz="1800" b="0" i="0" u="none" strike="noStrike" cap="none">
                <a:solidFill>
                  <a:srgbClr val="888888"/>
                </a:solidFill>
                <a:latin typeface="Questrial"/>
                <a:ea typeface="Questrial"/>
                <a:cs typeface="Questrial"/>
                <a:sym typeface="Questrial"/>
              </a:defRPr>
            </a:lvl2pPr>
            <a:lvl3pPr marL="1371600" marR="0" lvl="2" indent="-228600" algn="l" rtl="0">
              <a:spcBef>
                <a:spcPts val="320"/>
              </a:spcBef>
              <a:spcAft>
                <a:spcPts val="0"/>
              </a:spcAft>
              <a:buClr>
                <a:schemeClr val="accent2"/>
              </a:buClr>
              <a:buSzPts val="1600"/>
              <a:buFont typeface="Arial"/>
              <a:buNone/>
              <a:defRPr sz="1600" b="0" i="0" u="none" strike="noStrike" cap="none">
                <a:solidFill>
                  <a:srgbClr val="888888"/>
                </a:solidFill>
                <a:latin typeface="Questrial"/>
                <a:ea typeface="Questrial"/>
                <a:cs typeface="Questrial"/>
                <a:sym typeface="Questrial"/>
              </a:defRPr>
            </a:lvl3pPr>
            <a:lvl4pPr marL="1828800" marR="0" lvl="3" indent="-228600" algn="l" rtl="0">
              <a:spcBef>
                <a:spcPts val="280"/>
              </a:spcBef>
              <a:spcAft>
                <a:spcPts val="0"/>
              </a:spcAft>
              <a:buClr>
                <a:schemeClr val="accent3"/>
              </a:buClr>
              <a:buSzPts val="1400"/>
              <a:buFont typeface="Arial"/>
              <a:buNone/>
              <a:defRPr sz="1400" b="0" i="0" u="none" strike="noStrike" cap="none">
                <a:solidFill>
                  <a:srgbClr val="888888"/>
                </a:solidFill>
                <a:latin typeface="Questrial"/>
                <a:ea typeface="Questrial"/>
                <a:cs typeface="Questrial"/>
                <a:sym typeface="Questrial"/>
              </a:defRPr>
            </a:lvl4pPr>
            <a:lvl5pPr marL="2286000" marR="0" lvl="4" indent="-228600" algn="l" rtl="0">
              <a:spcBef>
                <a:spcPts val="280"/>
              </a:spcBef>
              <a:spcAft>
                <a:spcPts val="0"/>
              </a:spcAft>
              <a:buClr>
                <a:schemeClr val="accent4"/>
              </a:buClr>
              <a:buSzPts val="1400"/>
              <a:buFont typeface="Arial"/>
              <a:buNone/>
              <a:defRPr sz="1400" b="0" i="0" u="none" strike="noStrike" cap="none">
                <a:solidFill>
                  <a:srgbClr val="888888"/>
                </a:solidFill>
                <a:latin typeface="Questrial"/>
                <a:ea typeface="Questrial"/>
                <a:cs typeface="Questrial"/>
                <a:sym typeface="Questrial"/>
              </a:defRPr>
            </a:lvl5pPr>
            <a:lvl6pPr marL="2743200" marR="0" lvl="5" indent="-228600" algn="l" rtl="0">
              <a:spcBef>
                <a:spcPts val="280"/>
              </a:spcBef>
              <a:spcAft>
                <a:spcPts val="0"/>
              </a:spcAft>
              <a:buClr>
                <a:schemeClr val="accent5"/>
              </a:buClr>
              <a:buSzPts val="1400"/>
              <a:buFont typeface="Arial"/>
              <a:buNone/>
              <a:defRPr sz="1400" b="0" i="0" u="none" strike="noStrike" cap="none">
                <a:solidFill>
                  <a:srgbClr val="888888"/>
                </a:solidFill>
                <a:latin typeface="Questrial"/>
                <a:ea typeface="Questrial"/>
                <a:cs typeface="Questrial"/>
                <a:sym typeface="Questrial"/>
              </a:defRPr>
            </a:lvl6pPr>
            <a:lvl7pPr marL="3200400" marR="0" lvl="6" indent="-228600" algn="l" rtl="0">
              <a:spcBef>
                <a:spcPts val="280"/>
              </a:spcBef>
              <a:spcAft>
                <a:spcPts val="0"/>
              </a:spcAft>
              <a:buClr>
                <a:schemeClr val="accent6"/>
              </a:buClr>
              <a:buSzPts val="1400"/>
              <a:buFont typeface="Arial"/>
              <a:buNone/>
              <a:defRPr sz="1400" b="0" i="0" u="none" strike="noStrike" cap="none">
                <a:solidFill>
                  <a:srgbClr val="888888"/>
                </a:solidFill>
                <a:latin typeface="Questrial"/>
                <a:ea typeface="Questrial"/>
                <a:cs typeface="Questrial"/>
                <a:sym typeface="Questrial"/>
              </a:defRPr>
            </a:lvl7pPr>
            <a:lvl8pPr marL="3657600" marR="0" lvl="7" indent="-228600" algn="l" rtl="0">
              <a:spcBef>
                <a:spcPts val="280"/>
              </a:spcBef>
              <a:spcAft>
                <a:spcPts val="0"/>
              </a:spcAft>
              <a:buClr>
                <a:schemeClr val="accent3"/>
              </a:buClr>
              <a:buSzPts val="1400"/>
              <a:buFont typeface="Arial"/>
              <a:buNone/>
              <a:defRPr sz="1400" b="0" i="0" u="none" strike="noStrike" cap="none">
                <a:solidFill>
                  <a:srgbClr val="888888"/>
                </a:solidFill>
                <a:latin typeface="Questrial"/>
                <a:ea typeface="Questrial"/>
                <a:cs typeface="Questrial"/>
                <a:sym typeface="Questrial"/>
              </a:defRPr>
            </a:lvl8pPr>
            <a:lvl9pPr marL="4114800" marR="0" lvl="8" indent="-228600" algn="l" rtl="0">
              <a:spcBef>
                <a:spcPts val="280"/>
              </a:spcBef>
              <a:spcAft>
                <a:spcPts val="0"/>
              </a:spcAft>
              <a:buClr>
                <a:schemeClr val="accent6"/>
              </a:buClr>
              <a:buSzPts val="1400"/>
              <a:buFont typeface="Arial"/>
              <a:buNone/>
              <a:defRPr sz="1400" b="0" i="0" u="none" strike="noStrike" cap="none">
                <a:solidFill>
                  <a:srgbClr val="888888"/>
                </a:solidFill>
                <a:latin typeface="Questrial"/>
                <a:ea typeface="Questrial"/>
                <a:cs typeface="Questrial"/>
                <a:sym typeface="Questrial"/>
              </a:defRPr>
            </a:lvl9pPr>
          </a:lstStyle>
          <a:p>
            <a:endParaRPr/>
          </a:p>
        </p:txBody>
      </p:sp>
      <p:sp>
        <p:nvSpPr>
          <p:cNvPr id="213" name="Google Shape;213;p5"/>
          <p:cNvSpPr txBox="1">
            <a:spLocks noGrp="1"/>
          </p:cNvSpPr>
          <p:nvPr>
            <p:ph type="title"/>
          </p:nvPr>
        </p:nvSpPr>
        <p:spPr>
          <a:xfrm>
            <a:off x="457200" y="4463568"/>
            <a:ext cx="8305800"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3600"/>
              <a:buFont typeface="Questrial"/>
              <a:buNone/>
              <a:defRPr sz="3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4" name="Google Shape;214;p5"/>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dk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215" name="Google Shape;215;p5"/>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dk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dk1"/>
                </a:solidFill>
                <a:latin typeface="Questrial"/>
                <a:ea typeface="Questrial"/>
                <a:cs typeface="Questrial"/>
                <a:sym typeface="Questrial"/>
              </a:defRPr>
            </a:lvl9pPr>
          </a:lstStyle>
          <a:p>
            <a:endParaRPr/>
          </a:p>
        </p:txBody>
      </p:sp>
      <p:sp>
        <p:nvSpPr>
          <p:cNvPr id="216" name="Google Shape;216;p5"/>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Questrial"/>
                <a:ea typeface="Questrial"/>
                <a:cs typeface="Questrial"/>
                <a:sym typeface="Questrial"/>
              </a:defRPr>
            </a:lvl1pPr>
            <a:lvl2pPr marL="0" marR="0" lvl="1" indent="0" algn="r" rtl="0">
              <a:spcBef>
                <a:spcPts val="0"/>
              </a:spcBef>
              <a:buNone/>
              <a:defRPr sz="1200" b="0" i="0" u="none" strike="noStrike" cap="none">
                <a:solidFill>
                  <a:schemeClr val="dk2"/>
                </a:solidFill>
                <a:latin typeface="Questrial"/>
                <a:ea typeface="Questrial"/>
                <a:cs typeface="Questrial"/>
                <a:sym typeface="Questrial"/>
              </a:defRPr>
            </a:lvl2pPr>
            <a:lvl3pPr marL="0" marR="0" lvl="2" indent="0" algn="r" rtl="0">
              <a:spcBef>
                <a:spcPts val="0"/>
              </a:spcBef>
              <a:buNone/>
              <a:defRPr sz="1200" b="0" i="0" u="none" strike="noStrike" cap="none">
                <a:solidFill>
                  <a:schemeClr val="dk2"/>
                </a:solidFill>
                <a:latin typeface="Questrial"/>
                <a:ea typeface="Questrial"/>
                <a:cs typeface="Questrial"/>
                <a:sym typeface="Questrial"/>
              </a:defRPr>
            </a:lvl3pPr>
            <a:lvl4pPr marL="0" marR="0" lvl="3" indent="0" algn="r" rtl="0">
              <a:spcBef>
                <a:spcPts val="0"/>
              </a:spcBef>
              <a:buNone/>
              <a:defRPr sz="1200" b="0" i="0" u="none" strike="noStrike" cap="none">
                <a:solidFill>
                  <a:schemeClr val="dk2"/>
                </a:solidFill>
                <a:latin typeface="Questrial"/>
                <a:ea typeface="Questrial"/>
                <a:cs typeface="Questrial"/>
                <a:sym typeface="Questrial"/>
              </a:defRPr>
            </a:lvl4pPr>
            <a:lvl5pPr marL="0" marR="0" lvl="4" indent="0" algn="r" rtl="0">
              <a:spcBef>
                <a:spcPts val="0"/>
              </a:spcBef>
              <a:buNone/>
              <a:defRPr sz="1200" b="0" i="0" u="none" strike="noStrike" cap="none">
                <a:solidFill>
                  <a:schemeClr val="dk2"/>
                </a:solidFill>
                <a:latin typeface="Questrial"/>
                <a:ea typeface="Questrial"/>
                <a:cs typeface="Questrial"/>
                <a:sym typeface="Questrial"/>
              </a:defRPr>
            </a:lvl5pPr>
            <a:lvl6pPr marL="0" marR="0" lvl="5" indent="0" algn="r" rtl="0">
              <a:spcBef>
                <a:spcPts val="0"/>
              </a:spcBef>
              <a:buNone/>
              <a:defRPr sz="1200" b="0" i="0" u="none" strike="noStrike" cap="none">
                <a:solidFill>
                  <a:schemeClr val="dk2"/>
                </a:solidFill>
                <a:latin typeface="Questrial"/>
                <a:ea typeface="Questrial"/>
                <a:cs typeface="Questrial"/>
                <a:sym typeface="Questrial"/>
              </a:defRPr>
            </a:lvl6pPr>
            <a:lvl7pPr marL="0" marR="0" lvl="6" indent="0" algn="r" rtl="0">
              <a:spcBef>
                <a:spcPts val="0"/>
              </a:spcBef>
              <a:buNone/>
              <a:defRPr sz="1200" b="0" i="0" u="none" strike="noStrike" cap="none">
                <a:solidFill>
                  <a:schemeClr val="dk2"/>
                </a:solidFill>
                <a:latin typeface="Questrial"/>
                <a:ea typeface="Questrial"/>
                <a:cs typeface="Questrial"/>
                <a:sym typeface="Questrial"/>
              </a:defRPr>
            </a:lvl7pPr>
            <a:lvl8pPr marL="0" marR="0" lvl="7" indent="0" algn="r" rtl="0">
              <a:spcBef>
                <a:spcPts val="0"/>
              </a:spcBef>
              <a:buNone/>
              <a:defRPr sz="1200" b="0" i="0" u="none" strike="noStrike" cap="none">
                <a:solidFill>
                  <a:schemeClr val="dk2"/>
                </a:solidFill>
                <a:latin typeface="Questrial"/>
                <a:ea typeface="Questrial"/>
                <a:cs typeface="Questrial"/>
                <a:sym typeface="Questrial"/>
              </a:defRPr>
            </a:lvl8pPr>
            <a:lvl9pPr marL="0" marR="0" lvl="8" indent="0" algn="r" rtl="0">
              <a:spcBef>
                <a:spcPts val="0"/>
              </a:spcBef>
              <a:buNone/>
              <a:defRPr sz="1200" b="0" i="0" u="none" strike="noStrike" cap="none">
                <a:solidFill>
                  <a:schemeClr val="dk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17"/>
        <p:cNvGrpSpPr/>
        <p:nvPr/>
      </p:nvGrpSpPr>
      <p:grpSpPr>
        <a:xfrm>
          <a:off x="0" y="0"/>
          <a:ext cx="0" cy="0"/>
          <a:chOff x="0" y="0"/>
          <a:chExt cx="0" cy="0"/>
        </a:xfrm>
      </p:grpSpPr>
      <p:sp>
        <p:nvSpPr>
          <p:cNvPr id="218" name="Google Shape;218;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3600"/>
              <a:buFont typeface="Questrial"/>
              <a:buNone/>
              <a:defRPr sz="3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9" name="Google Shape;219;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ctr" rtl="0">
              <a:spcBef>
                <a:spcPts val="480"/>
              </a:spcBef>
              <a:spcAft>
                <a:spcPts val="0"/>
              </a:spcAft>
              <a:buClr>
                <a:srgbClr val="ABC2C8"/>
              </a:buClr>
              <a:buSzPts val="2400"/>
              <a:buFont typeface="Arial"/>
              <a:buNone/>
              <a:defRPr sz="2400" b="1" i="0" u="none" strike="noStrike" cap="none">
                <a:solidFill>
                  <a:schemeClr val="lt2"/>
                </a:solidFill>
                <a:latin typeface="Questrial"/>
                <a:ea typeface="Questrial"/>
                <a:cs typeface="Questrial"/>
                <a:sym typeface="Questrial"/>
              </a:defRPr>
            </a:lvl1pPr>
            <a:lvl2pPr marL="914400" marR="0" lvl="1" indent="-228600" algn="l" rtl="0">
              <a:spcBef>
                <a:spcPts val="400"/>
              </a:spcBef>
              <a:spcAft>
                <a:spcPts val="0"/>
              </a:spcAft>
              <a:buClr>
                <a:srgbClr val="ABC2C8"/>
              </a:buClr>
              <a:buSzPts val="2000"/>
              <a:buFont typeface="Arial"/>
              <a:buNone/>
              <a:defRPr sz="2000" b="1" i="0" u="none" strike="noStrike" cap="none">
                <a:solidFill>
                  <a:schemeClr val="lt1"/>
                </a:solidFill>
                <a:latin typeface="Questrial"/>
                <a:ea typeface="Questrial"/>
                <a:cs typeface="Questrial"/>
                <a:sym typeface="Questrial"/>
              </a:defRPr>
            </a:lvl2pPr>
            <a:lvl3pPr marL="1371600" marR="0" lvl="2" indent="-228600" algn="l" rtl="0">
              <a:spcBef>
                <a:spcPts val="360"/>
              </a:spcBef>
              <a:spcAft>
                <a:spcPts val="0"/>
              </a:spcAft>
              <a:buClr>
                <a:schemeClr val="accent2"/>
              </a:buClr>
              <a:buSzPts val="1800"/>
              <a:buFont typeface="Arial"/>
              <a:buNone/>
              <a:defRPr sz="1800" b="1" i="0" u="none" strike="noStrike" cap="none">
                <a:solidFill>
                  <a:schemeClr val="lt2"/>
                </a:solidFill>
                <a:latin typeface="Questrial"/>
                <a:ea typeface="Questrial"/>
                <a:cs typeface="Questrial"/>
                <a:sym typeface="Questrial"/>
              </a:defRPr>
            </a:lvl3pPr>
            <a:lvl4pPr marL="1828800" marR="0" lvl="3" indent="-228600" algn="l" rtl="0">
              <a:spcBef>
                <a:spcPts val="320"/>
              </a:spcBef>
              <a:spcAft>
                <a:spcPts val="0"/>
              </a:spcAft>
              <a:buClr>
                <a:schemeClr val="accent3"/>
              </a:buClr>
              <a:buSzPts val="1600"/>
              <a:buFont typeface="Arial"/>
              <a:buNone/>
              <a:defRPr sz="1600" b="1" i="0" u="none" strike="noStrike" cap="none">
                <a:solidFill>
                  <a:schemeClr val="lt1"/>
                </a:solidFill>
                <a:latin typeface="Questrial"/>
                <a:ea typeface="Questrial"/>
                <a:cs typeface="Questrial"/>
                <a:sym typeface="Questrial"/>
              </a:defRPr>
            </a:lvl4pPr>
            <a:lvl5pPr marL="2286000" marR="0" lvl="4" indent="-228600" algn="l" rtl="0">
              <a:spcBef>
                <a:spcPts val="320"/>
              </a:spcBef>
              <a:spcAft>
                <a:spcPts val="0"/>
              </a:spcAft>
              <a:buClr>
                <a:schemeClr val="accent4"/>
              </a:buClr>
              <a:buSzPts val="1600"/>
              <a:buFont typeface="Arial"/>
              <a:buNone/>
              <a:defRPr sz="1600" b="1" i="0" u="none" strike="noStrike" cap="none">
                <a:solidFill>
                  <a:schemeClr val="lt2"/>
                </a:solidFill>
                <a:latin typeface="Questrial"/>
                <a:ea typeface="Questrial"/>
                <a:cs typeface="Questrial"/>
                <a:sym typeface="Questrial"/>
              </a:defRPr>
            </a:lvl5pPr>
            <a:lvl6pPr marL="2743200" marR="0" lvl="5" indent="-228600" algn="l" rtl="0">
              <a:spcBef>
                <a:spcPts val="320"/>
              </a:spcBef>
              <a:spcAft>
                <a:spcPts val="0"/>
              </a:spcAft>
              <a:buClr>
                <a:schemeClr val="accent5"/>
              </a:buClr>
              <a:buSzPts val="1600"/>
              <a:buFont typeface="Arial"/>
              <a:buNone/>
              <a:defRPr sz="1600" b="1" i="0" u="none" strike="noStrike" cap="none">
                <a:solidFill>
                  <a:schemeClr val="lt1"/>
                </a:solidFill>
                <a:latin typeface="Questrial"/>
                <a:ea typeface="Questrial"/>
                <a:cs typeface="Questrial"/>
                <a:sym typeface="Questrial"/>
              </a:defRPr>
            </a:lvl6pPr>
            <a:lvl7pPr marL="3200400" marR="0" lvl="6" indent="-228600" algn="l" rtl="0">
              <a:spcBef>
                <a:spcPts val="320"/>
              </a:spcBef>
              <a:spcAft>
                <a:spcPts val="0"/>
              </a:spcAft>
              <a:buClr>
                <a:schemeClr val="accent6"/>
              </a:buClr>
              <a:buSzPts val="1600"/>
              <a:buFont typeface="Arial"/>
              <a:buNone/>
              <a:defRPr sz="1600" b="1" i="0" u="none" strike="noStrike" cap="none">
                <a:solidFill>
                  <a:schemeClr val="lt1"/>
                </a:solidFill>
                <a:latin typeface="Questrial"/>
                <a:ea typeface="Questrial"/>
                <a:cs typeface="Questrial"/>
                <a:sym typeface="Questrial"/>
              </a:defRPr>
            </a:lvl7pPr>
            <a:lvl8pPr marL="3657600" marR="0" lvl="7" indent="-228600" algn="l" rtl="0">
              <a:spcBef>
                <a:spcPts val="320"/>
              </a:spcBef>
              <a:spcAft>
                <a:spcPts val="0"/>
              </a:spcAft>
              <a:buClr>
                <a:schemeClr val="accent3"/>
              </a:buClr>
              <a:buSzPts val="1600"/>
              <a:buFont typeface="Arial"/>
              <a:buNone/>
              <a:defRPr sz="1600" b="1" i="0" u="none" strike="noStrike" cap="none">
                <a:solidFill>
                  <a:schemeClr val="lt1"/>
                </a:solidFill>
                <a:latin typeface="Questrial"/>
                <a:ea typeface="Questrial"/>
                <a:cs typeface="Questrial"/>
                <a:sym typeface="Questrial"/>
              </a:defRPr>
            </a:lvl8pPr>
            <a:lvl9pPr marL="4114800" marR="0" lvl="8" indent="-228600" algn="l" rtl="0">
              <a:spcBef>
                <a:spcPts val="320"/>
              </a:spcBef>
              <a:spcAft>
                <a:spcPts val="0"/>
              </a:spcAft>
              <a:buClr>
                <a:schemeClr val="accent6"/>
              </a:buClr>
              <a:buSzPts val="1600"/>
              <a:buFont typeface="Arial"/>
              <a:buNone/>
              <a:defRPr sz="1600" b="1" i="0" u="none" strike="noStrike" cap="none">
                <a:solidFill>
                  <a:schemeClr val="lt1"/>
                </a:solidFill>
                <a:latin typeface="Questrial"/>
                <a:ea typeface="Questrial"/>
                <a:cs typeface="Questrial"/>
                <a:sym typeface="Questrial"/>
              </a:defRPr>
            </a:lvl9pPr>
          </a:lstStyle>
          <a:p>
            <a:endParaRPr/>
          </a:p>
        </p:txBody>
      </p:sp>
      <p:sp>
        <p:nvSpPr>
          <p:cNvPr id="220" name="Google Shape;220;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ABC2C8"/>
              </a:buClr>
              <a:buSzPts val="2400"/>
              <a:buFont typeface="Arial"/>
              <a:buChar char="•"/>
              <a:defRPr sz="2400" b="0" i="0" u="none" strike="noStrike" cap="none">
                <a:solidFill>
                  <a:schemeClr val="lt2"/>
                </a:solidFill>
                <a:latin typeface="Questrial"/>
                <a:ea typeface="Questrial"/>
                <a:cs typeface="Questrial"/>
                <a:sym typeface="Questrial"/>
              </a:defRPr>
            </a:lvl1pPr>
            <a:lvl2pPr marL="914400" marR="0" lvl="1" indent="-355600" algn="l" rtl="0">
              <a:spcBef>
                <a:spcPts val="400"/>
              </a:spcBef>
              <a:spcAft>
                <a:spcPts val="0"/>
              </a:spcAft>
              <a:buClr>
                <a:srgbClr val="ABC2C8"/>
              </a:buClr>
              <a:buSzPts val="2000"/>
              <a:buFont typeface="Arial"/>
              <a:buChar char="•"/>
              <a:defRPr sz="2000" b="0" i="0" u="none" strike="noStrike" cap="none">
                <a:solidFill>
                  <a:schemeClr val="lt1"/>
                </a:solidFill>
                <a:latin typeface="Questrial"/>
                <a:ea typeface="Questrial"/>
                <a:cs typeface="Questrial"/>
                <a:sym typeface="Questrial"/>
              </a:defRPr>
            </a:lvl2pPr>
            <a:lvl3pPr marL="1371600" marR="0" lvl="2" indent="-342900" algn="l" rtl="0">
              <a:spcBef>
                <a:spcPts val="360"/>
              </a:spcBef>
              <a:spcAft>
                <a:spcPts val="0"/>
              </a:spcAft>
              <a:buClr>
                <a:schemeClr val="accent2"/>
              </a:buClr>
              <a:buSzPts val="1800"/>
              <a:buFont typeface="Arial"/>
              <a:buChar char="•"/>
              <a:defRPr sz="1800" b="0" i="0" u="none" strike="noStrike" cap="none">
                <a:solidFill>
                  <a:schemeClr val="lt2"/>
                </a:solidFill>
                <a:latin typeface="Questrial"/>
                <a:ea typeface="Questrial"/>
                <a:cs typeface="Questrial"/>
                <a:sym typeface="Questrial"/>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lt1"/>
                </a:solidFill>
                <a:latin typeface="Questrial"/>
                <a:ea typeface="Questrial"/>
                <a:cs typeface="Questrial"/>
                <a:sym typeface="Questrial"/>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2"/>
                </a:solidFill>
                <a:latin typeface="Questrial"/>
                <a:ea typeface="Questrial"/>
                <a:cs typeface="Questrial"/>
                <a:sym typeface="Questrial"/>
              </a:defRPr>
            </a:lvl5pPr>
            <a:lvl6pPr marL="2743200" marR="0" lvl="5" indent="-330200" algn="l" rtl="0">
              <a:spcBef>
                <a:spcPts val="320"/>
              </a:spcBef>
              <a:spcAft>
                <a:spcPts val="0"/>
              </a:spcAft>
              <a:buClr>
                <a:schemeClr val="accent5"/>
              </a:buClr>
              <a:buSzPts val="1600"/>
              <a:buFont typeface="Arial"/>
              <a:buChar char="•"/>
              <a:defRPr sz="1600" b="0" i="0" u="none" strike="noStrike" cap="none">
                <a:solidFill>
                  <a:schemeClr val="lt1"/>
                </a:solidFill>
                <a:latin typeface="Questrial"/>
                <a:ea typeface="Questrial"/>
                <a:cs typeface="Questrial"/>
                <a:sym typeface="Questrial"/>
              </a:defRPr>
            </a:lvl6pPr>
            <a:lvl7pPr marL="3200400" marR="0" lvl="6"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lt1"/>
                </a:solidFill>
                <a:latin typeface="Questrial"/>
                <a:ea typeface="Questrial"/>
                <a:cs typeface="Questrial"/>
                <a:sym typeface="Quest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9pPr>
          </a:lstStyle>
          <a:p>
            <a:endParaRPr/>
          </a:p>
        </p:txBody>
      </p:sp>
      <p:sp>
        <p:nvSpPr>
          <p:cNvPr id="221" name="Google Shape;221;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ctr" rtl="0">
              <a:spcBef>
                <a:spcPts val="480"/>
              </a:spcBef>
              <a:spcAft>
                <a:spcPts val="0"/>
              </a:spcAft>
              <a:buClr>
                <a:srgbClr val="ABC2C8"/>
              </a:buClr>
              <a:buSzPts val="2400"/>
              <a:buFont typeface="Arial"/>
              <a:buNone/>
              <a:defRPr sz="2400" b="1" i="0" u="none" strike="noStrike" cap="none">
                <a:solidFill>
                  <a:schemeClr val="lt2"/>
                </a:solidFill>
                <a:latin typeface="Questrial"/>
                <a:ea typeface="Questrial"/>
                <a:cs typeface="Questrial"/>
                <a:sym typeface="Questrial"/>
              </a:defRPr>
            </a:lvl1pPr>
            <a:lvl2pPr marL="914400" marR="0" lvl="1" indent="-228600" algn="l" rtl="0">
              <a:spcBef>
                <a:spcPts val="400"/>
              </a:spcBef>
              <a:spcAft>
                <a:spcPts val="0"/>
              </a:spcAft>
              <a:buClr>
                <a:srgbClr val="ABC2C8"/>
              </a:buClr>
              <a:buSzPts val="2000"/>
              <a:buFont typeface="Arial"/>
              <a:buNone/>
              <a:defRPr sz="2000" b="1" i="0" u="none" strike="noStrike" cap="none">
                <a:solidFill>
                  <a:schemeClr val="lt1"/>
                </a:solidFill>
                <a:latin typeface="Questrial"/>
                <a:ea typeface="Questrial"/>
                <a:cs typeface="Questrial"/>
                <a:sym typeface="Questrial"/>
              </a:defRPr>
            </a:lvl2pPr>
            <a:lvl3pPr marL="1371600" marR="0" lvl="2" indent="-228600" algn="l" rtl="0">
              <a:spcBef>
                <a:spcPts val="360"/>
              </a:spcBef>
              <a:spcAft>
                <a:spcPts val="0"/>
              </a:spcAft>
              <a:buClr>
                <a:schemeClr val="accent2"/>
              </a:buClr>
              <a:buSzPts val="1800"/>
              <a:buFont typeface="Arial"/>
              <a:buNone/>
              <a:defRPr sz="1800" b="1" i="0" u="none" strike="noStrike" cap="none">
                <a:solidFill>
                  <a:schemeClr val="lt2"/>
                </a:solidFill>
                <a:latin typeface="Questrial"/>
                <a:ea typeface="Questrial"/>
                <a:cs typeface="Questrial"/>
                <a:sym typeface="Questrial"/>
              </a:defRPr>
            </a:lvl3pPr>
            <a:lvl4pPr marL="1828800" marR="0" lvl="3" indent="-228600" algn="l" rtl="0">
              <a:spcBef>
                <a:spcPts val="320"/>
              </a:spcBef>
              <a:spcAft>
                <a:spcPts val="0"/>
              </a:spcAft>
              <a:buClr>
                <a:schemeClr val="accent3"/>
              </a:buClr>
              <a:buSzPts val="1600"/>
              <a:buFont typeface="Arial"/>
              <a:buNone/>
              <a:defRPr sz="1600" b="1" i="0" u="none" strike="noStrike" cap="none">
                <a:solidFill>
                  <a:schemeClr val="lt1"/>
                </a:solidFill>
                <a:latin typeface="Questrial"/>
                <a:ea typeface="Questrial"/>
                <a:cs typeface="Questrial"/>
                <a:sym typeface="Questrial"/>
              </a:defRPr>
            </a:lvl4pPr>
            <a:lvl5pPr marL="2286000" marR="0" lvl="4" indent="-228600" algn="l" rtl="0">
              <a:spcBef>
                <a:spcPts val="320"/>
              </a:spcBef>
              <a:spcAft>
                <a:spcPts val="0"/>
              </a:spcAft>
              <a:buClr>
                <a:schemeClr val="accent4"/>
              </a:buClr>
              <a:buSzPts val="1600"/>
              <a:buFont typeface="Arial"/>
              <a:buNone/>
              <a:defRPr sz="1600" b="1" i="0" u="none" strike="noStrike" cap="none">
                <a:solidFill>
                  <a:schemeClr val="lt2"/>
                </a:solidFill>
                <a:latin typeface="Questrial"/>
                <a:ea typeface="Questrial"/>
                <a:cs typeface="Questrial"/>
                <a:sym typeface="Questrial"/>
              </a:defRPr>
            </a:lvl5pPr>
            <a:lvl6pPr marL="2743200" marR="0" lvl="5" indent="-228600" algn="l" rtl="0">
              <a:spcBef>
                <a:spcPts val="320"/>
              </a:spcBef>
              <a:spcAft>
                <a:spcPts val="0"/>
              </a:spcAft>
              <a:buClr>
                <a:schemeClr val="accent5"/>
              </a:buClr>
              <a:buSzPts val="1600"/>
              <a:buFont typeface="Arial"/>
              <a:buNone/>
              <a:defRPr sz="1600" b="1" i="0" u="none" strike="noStrike" cap="none">
                <a:solidFill>
                  <a:schemeClr val="lt1"/>
                </a:solidFill>
                <a:latin typeface="Questrial"/>
                <a:ea typeface="Questrial"/>
                <a:cs typeface="Questrial"/>
                <a:sym typeface="Questrial"/>
              </a:defRPr>
            </a:lvl6pPr>
            <a:lvl7pPr marL="3200400" marR="0" lvl="6" indent="-228600" algn="l" rtl="0">
              <a:spcBef>
                <a:spcPts val="320"/>
              </a:spcBef>
              <a:spcAft>
                <a:spcPts val="0"/>
              </a:spcAft>
              <a:buClr>
                <a:schemeClr val="accent6"/>
              </a:buClr>
              <a:buSzPts val="1600"/>
              <a:buFont typeface="Arial"/>
              <a:buNone/>
              <a:defRPr sz="1600" b="1" i="0" u="none" strike="noStrike" cap="none">
                <a:solidFill>
                  <a:schemeClr val="lt1"/>
                </a:solidFill>
                <a:latin typeface="Questrial"/>
                <a:ea typeface="Questrial"/>
                <a:cs typeface="Questrial"/>
                <a:sym typeface="Questrial"/>
              </a:defRPr>
            </a:lvl7pPr>
            <a:lvl8pPr marL="3657600" marR="0" lvl="7" indent="-228600" algn="l" rtl="0">
              <a:spcBef>
                <a:spcPts val="320"/>
              </a:spcBef>
              <a:spcAft>
                <a:spcPts val="0"/>
              </a:spcAft>
              <a:buClr>
                <a:schemeClr val="accent3"/>
              </a:buClr>
              <a:buSzPts val="1600"/>
              <a:buFont typeface="Arial"/>
              <a:buNone/>
              <a:defRPr sz="1600" b="1" i="0" u="none" strike="noStrike" cap="none">
                <a:solidFill>
                  <a:schemeClr val="lt1"/>
                </a:solidFill>
                <a:latin typeface="Questrial"/>
                <a:ea typeface="Questrial"/>
                <a:cs typeface="Questrial"/>
                <a:sym typeface="Questrial"/>
              </a:defRPr>
            </a:lvl8pPr>
            <a:lvl9pPr marL="4114800" marR="0" lvl="8" indent="-228600" algn="l" rtl="0">
              <a:spcBef>
                <a:spcPts val="320"/>
              </a:spcBef>
              <a:spcAft>
                <a:spcPts val="0"/>
              </a:spcAft>
              <a:buClr>
                <a:schemeClr val="accent6"/>
              </a:buClr>
              <a:buSzPts val="1600"/>
              <a:buFont typeface="Arial"/>
              <a:buNone/>
              <a:defRPr sz="1600" b="1" i="0" u="none" strike="noStrike" cap="none">
                <a:solidFill>
                  <a:schemeClr val="lt1"/>
                </a:solidFill>
                <a:latin typeface="Questrial"/>
                <a:ea typeface="Questrial"/>
                <a:cs typeface="Questrial"/>
                <a:sym typeface="Questrial"/>
              </a:defRPr>
            </a:lvl9pPr>
          </a:lstStyle>
          <a:p>
            <a:endParaRPr/>
          </a:p>
        </p:txBody>
      </p:sp>
      <p:sp>
        <p:nvSpPr>
          <p:cNvPr id="222" name="Google Shape;222;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ABC2C8"/>
              </a:buClr>
              <a:buSzPts val="2400"/>
              <a:buFont typeface="Arial"/>
              <a:buChar char="•"/>
              <a:defRPr sz="2400" b="0" i="0" u="none" strike="noStrike" cap="none">
                <a:solidFill>
                  <a:schemeClr val="lt2"/>
                </a:solidFill>
                <a:latin typeface="Questrial"/>
                <a:ea typeface="Questrial"/>
                <a:cs typeface="Questrial"/>
                <a:sym typeface="Questrial"/>
              </a:defRPr>
            </a:lvl1pPr>
            <a:lvl2pPr marL="914400" marR="0" lvl="1" indent="-355600" algn="l" rtl="0">
              <a:spcBef>
                <a:spcPts val="400"/>
              </a:spcBef>
              <a:spcAft>
                <a:spcPts val="0"/>
              </a:spcAft>
              <a:buClr>
                <a:srgbClr val="ABC2C8"/>
              </a:buClr>
              <a:buSzPts val="2000"/>
              <a:buFont typeface="Arial"/>
              <a:buChar char="•"/>
              <a:defRPr sz="2000" b="0" i="0" u="none" strike="noStrike" cap="none">
                <a:solidFill>
                  <a:schemeClr val="lt1"/>
                </a:solidFill>
                <a:latin typeface="Questrial"/>
                <a:ea typeface="Questrial"/>
                <a:cs typeface="Questrial"/>
                <a:sym typeface="Questrial"/>
              </a:defRPr>
            </a:lvl2pPr>
            <a:lvl3pPr marL="1371600" marR="0" lvl="2" indent="-342900" algn="l" rtl="0">
              <a:spcBef>
                <a:spcPts val="360"/>
              </a:spcBef>
              <a:spcAft>
                <a:spcPts val="0"/>
              </a:spcAft>
              <a:buClr>
                <a:schemeClr val="accent2"/>
              </a:buClr>
              <a:buSzPts val="1800"/>
              <a:buFont typeface="Arial"/>
              <a:buChar char="•"/>
              <a:defRPr sz="1800" b="0" i="0" u="none" strike="noStrike" cap="none">
                <a:solidFill>
                  <a:schemeClr val="lt2"/>
                </a:solidFill>
                <a:latin typeface="Questrial"/>
                <a:ea typeface="Questrial"/>
                <a:cs typeface="Questrial"/>
                <a:sym typeface="Questrial"/>
              </a:defRPr>
            </a:lvl3pPr>
            <a:lvl4pPr marL="1828800" marR="0" lvl="3" indent="-330200" algn="l" rtl="0">
              <a:spcBef>
                <a:spcPts val="320"/>
              </a:spcBef>
              <a:spcAft>
                <a:spcPts val="0"/>
              </a:spcAft>
              <a:buClr>
                <a:schemeClr val="accent3"/>
              </a:buClr>
              <a:buSzPts val="1600"/>
              <a:buFont typeface="Arial"/>
              <a:buChar char="•"/>
              <a:defRPr sz="1600" b="0" i="0" u="none" strike="noStrike" cap="none">
                <a:solidFill>
                  <a:schemeClr val="lt1"/>
                </a:solidFill>
                <a:latin typeface="Questrial"/>
                <a:ea typeface="Questrial"/>
                <a:cs typeface="Questrial"/>
                <a:sym typeface="Questrial"/>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2"/>
                </a:solidFill>
                <a:latin typeface="Questrial"/>
                <a:ea typeface="Questrial"/>
                <a:cs typeface="Questrial"/>
                <a:sym typeface="Questrial"/>
              </a:defRPr>
            </a:lvl5pPr>
            <a:lvl6pPr marL="2743200" marR="0" lvl="5" indent="-330200" algn="l" rtl="0">
              <a:spcBef>
                <a:spcPts val="320"/>
              </a:spcBef>
              <a:spcAft>
                <a:spcPts val="0"/>
              </a:spcAft>
              <a:buClr>
                <a:schemeClr val="accent5"/>
              </a:buClr>
              <a:buSzPts val="1600"/>
              <a:buFont typeface="Arial"/>
              <a:buChar char="•"/>
              <a:defRPr sz="1600" b="0" i="0" u="none" strike="noStrike" cap="none">
                <a:solidFill>
                  <a:schemeClr val="lt1"/>
                </a:solidFill>
                <a:latin typeface="Questrial"/>
                <a:ea typeface="Questrial"/>
                <a:cs typeface="Questrial"/>
                <a:sym typeface="Questrial"/>
              </a:defRPr>
            </a:lvl6pPr>
            <a:lvl7pPr marL="3200400" marR="0" lvl="6"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lt1"/>
                </a:solidFill>
                <a:latin typeface="Questrial"/>
                <a:ea typeface="Questrial"/>
                <a:cs typeface="Questrial"/>
                <a:sym typeface="Quest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9pPr>
          </a:lstStyle>
          <a:p>
            <a:endParaRPr/>
          </a:p>
        </p:txBody>
      </p:sp>
      <p:sp>
        <p:nvSpPr>
          <p:cNvPr id="223" name="Google Shape;223;p6"/>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24" name="Google Shape;224;p6"/>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25" name="Google Shape;225;p6"/>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6"/>
        <p:cNvGrpSpPr/>
        <p:nvPr/>
      </p:nvGrpSpPr>
      <p:grpSpPr>
        <a:xfrm>
          <a:off x="0" y="0"/>
          <a:ext cx="0" cy="0"/>
          <a:chOff x="0" y="0"/>
          <a:chExt cx="0" cy="0"/>
        </a:xfrm>
      </p:grpSpPr>
      <p:sp>
        <p:nvSpPr>
          <p:cNvPr id="227" name="Google Shape;227;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3600"/>
              <a:buFont typeface="Questrial"/>
              <a:buNone/>
              <a:defRPr sz="3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8" name="Google Shape;228;p7"/>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29" name="Google Shape;229;p7"/>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30" name="Google Shape;230;p7"/>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1"/>
        <p:cNvGrpSpPr/>
        <p:nvPr/>
      </p:nvGrpSpPr>
      <p:grpSpPr>
        <a:xfrm>
          <a:off x="0" y="0"/>
          <a:ext cx="0" cy="0"/>
          <a:chOff x="0" y="0"/>
          <a:chExt cx="0" cy="0"/>
        </a:xfrm>
      </p:grpSpPr>
      <p:sp>
        <p:nvSpPr>
          <p:cNvPr id="232" name="Google Shape;232;p8"/>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33" name="Google Shape;233;p8"/>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34" name="Google Shape;234;p8"/>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235"/>
        <p:cNvGrpSpPr/>
        <p:nvPr/>
      </p:nvGrpSpPr>
      <p:grpSpPr>
        <a:xfrm>
          <a:off x="0" y="0"/>
          <a:ext cx="0" cy="0"/>
          <a:chOff x="0" y="0"/>
          <a:chExt cx="0" cy="0"/>
        </a:xfrm>
      </p:grpSpPr>
      <p:sp>
        <p:nvSpPr>
          <p:cNvPr id="236" name="Google Shape;236;p9"/>
          <p:cNvSpPr txBox="1">
            <a:spLocks noGrp="1"/>
          </p:cNvSpPr>
          <p:nvPr>
            <p:ph type="body" idx="1"/>
          </p:nvPr>
        </p:nvSpPr>
        <p:spPr>
          <a:xfrm>
            <a:off x="3200400" y="273050"/>
            <a:ext cx="548640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rgbClr val="ABC2C8"/>
              </a:buClr>
              <a:buSzPts val="3200"/>
              <a:buFont typeface="Arial"/>
              <a:buChar char="•"/>
              <a:defRPr sz="3200" b="0" i="0" u="none" strike="noStrike" cap="none">
                <a:solidFill>
                  <a:schemeClr val="lt2"/>
                </a:solidFill>
                <a:latin typeface="Questrial"/>
                <a:ea typeface="Questrial"/>
                <a:cs typeface="Questrial"/>
                <a:sym typeface="Questrial"/>
              </a:defRPr>
            </a:lvl1pPr>
            <a:lvl2pPr marL="914400" marR="0" lvl="1" indent="-406400" algn="l" rtl="0">
              <a:spcBef>
                <a:spcPts val="560"/>
              </a:spcBef>
              <a:spcAft>
                <a:spcPts val="0"/>
              </a:spcAft>
              <a:buClr>
                <a:srgbClr val="ABC2C8"/>
              </a:buClr>
              <a:buSzPts val="2800"/>
              <a:buFont typeface="Arial"/>
              <a:buChar char="•"/>
              <a:defRPr sz="2800" b="0" i="0" u="none" strike="noStrike" cap="none">
                <a:solidFill>
                  <a:schemeClr val="lt1"/>
                </a:solidFill>
                <a:latin typeface="Questrial"/>
                <a:ea typeface="Questrial"/>
                <a:cs typeface="Questrial"/>
                <a:sym typeface="Questrial"/>
              </a:defRPr>
            </a:lvl2pPr>
            <a:lvl3pPr marL="1371600" marR="0" lvl="2" indent="-381000" algn="l" rtl="0">
              <a:spcBef>
                <a:spcPts val="480"/>
              </a:spcBef>
              <a:spcAft>
                <a:spcPts val="0"/>
              </a:spcAft>
              <a:buClr>
                <a:schemeClr val="accent2"/>
              </a:buClr>
              <a:buSzPts val="2400"/>
              <a:buFont typeface="Arial"/>
              <a:buChar char="•"/>
              <a:defRPr sz="2400" b="0" i="0" u="none" strike="noStrike" cap="none">
                <a:solidFill>
                  <a:schemeClr val="lt2"/>
                </a:solidFill>
                <a:latin typeface="Questrial"/>
                <a:ea typeface="Questrial"/>
                <a:cs typeface="Questrial"/>
                <a:sym typeface="Questrial"/>
              </a:defRPr>
            </a:lvl3pPr>
            <a:lvl4pPr marL="1828800" marR="0" lvl="3" indent="-355600" algn="l" rtl="0">
              <a:spcBef>
                <a:spcPts val="400"/>
              </a:spcBef>
              <a:spcAft>
                <a:spcPts val="0"/>
              </a:spcAft>
              <a:buClr>
                <a:schemeClr val="accent3"/>
              </a:buClr>
              <a:buSzPts val="2000"/>
              <a:buFont typeface="Arial"/>
              <a:buChar char="•"/>
              <a:defRPr sz="2000" b="0" i="0" u="none" strike="noStrike" cap="none">
                <a:solidFill>
                  <a:schemeClr val="lt1"/>
                </a:solidFill>
                <a:latin typeface="Questrial"/>
                <a:ea typeface="Questrial"/>
                <a:cs typeface="Questrial"/>
                <a:sym typeface="Quest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2"/>
                </a:solidFill>
                <a:latin typeface="Questrial"/>
                <a:ea typeface="Questrial"/>
                <a:cs typeface="Questrial"/>
                <a:sym typeface="Quest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Questrial"/>
                <a:ea typeface="Questrial"/>
                <a:cs typeface="Questrial"/>
                <a:sym typeface="Questrial"/>
              </a:defRPr>
            </a:lvl6pPr>
            <a:lvl7pPr marL="3200400" marR="0" lvl="6" indent="-355600" algn="l" rtl="0">
              <a:spcBef>
                <a:spcPts val="400"/>
              </a:spcBef>
              <a:spcAft>
                <a:spcPts val="0"/>
              </a:spcAft>
              <a:buClr>
                <a:schemeClr val="accent6"/>
              </a:buClr>
              <a:buSzPts val="2000"/>
              <a:buFont typeface="Arial"/>
              <a:buChar char="•"/>
              <a:defRPr sz="2000" b="0" i="0" u="none" strike="noStrike" cap="none">
                <a:solidFill>
                  <a:schemeClr val="lt1"/>
                </a:solidFill>
                <a:latin typeface="Questrial"/>
                <a:ea typeface="Questrial"/>
                <a:cs typeface="Questrial"/>
                <a:sym typeface="Questrial"/>
              </a:defRPr>
            </a:lvl7pPr>
            <a:lvl8pPr marL="3657600" marR="0" lvl="7" indent="-355600" algn="l" rtl="0">
              <a:spcBef>
                <a:spcPts val="400"/>
              </a:spcBef>
              <a:spcAft>
                <a:spcPts val="0"/>
              </a:spcAft>
              <a:buClr>
                <a:schemeClr val="accent3"/>
              </a:buClr>
              <a:buSzPts val="2000"/>
              <a:buFont typeface="Arial"/>
              <a:buChar char="•"/>
              <a:defRPr sz="2000" b="0" i="0" u="none" strike="noStrike" cap="none">
                <a:solidFill>
                  <a:schemeClr val="lt1"/>
                </a:solidFill>
                <a:latin typeface="Questrial"/>
                <a:ea typeface="Questrial"/>
                <a:cs typeface="Questrial"/>
                <a:sym typeface="Questrial"/>
              </a:defRPr>
            </a:lvl8pPr>
            <a:lvl9pPr marL="4114800" marR="0" lvl="8" indent="-355600" algn="l" rtl="0">
              <a:spcBef>
                <a:spcPts val="400"/>
              </a:spcBef>
              <a:spcAft>
                <a:spcPts val="0"/>
              </a:spcAft>
              <a:buClr>
                <a:schemeClr val="accent6"/>
              </a:buClr>
              <a:buSzPts val="2000"/>
              <a:buFont typeface="Arial"/>
              <a:buChar char="•"/>
              <a:defRPr sz="2000" b="0" i="0" u="none" strike="noStrike" cap="none">
                <a:solidFill>
                  <a:schemeClr val="lt1"/>
                </a:solidFill>
                <a:latin typeface="Questrial"/>
                <a:ea typeface="Questrial"/>
                <a:cs typeface="Questrial"/>
                <a:sym typeface="Questrial"/>
              </a:defRPr>
            </a:lvl9pPr>
          </a:lstStyle>
          <a:p>
            <a:endParaRPr/>
          </a:p>
        </p:txBody>
      </p:sp>
      <p:sp>
        <p:nvSpPr>
          <p:cNvPr id="237" name="Google Shape;237;p9"/>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38" name="Google Shape;238;p9"/>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39" name="Google Shape;239;p9"/>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
        <p:nvSpPr>
          <p:cNvPr id="240" name="Google Shape;240;p9"/>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Questrial"/>
              <a:ea typeface="Questrial"/>
              <a:cs typeface="Questrial"/>
              <a:sym typeface="Questrial"/>
            </a:endParaRPr>
          </a:p>
        </p:txBody>
      </p:sp>
      <p:cxnSp>
        <p:nvCxnSpPr>
          <p:cNvPr id="241" name="Google Shape;241;p9"/>
          <p:cNvCxnSpPr/>
          <p:nvPr/>
        </p:nvCxnSpPr>
        <p:spPr>
          <a:xfrm rot="5400000">
            <a:off x="1128157" y="3221339"/>
            <a:ext cx="3017520" cy="794"/>
          </a:xfrm>
          <a:prstGeom prst="straightConnector1">
            <a:avLst/>
          </a:prstGeom>
          <a:noFill/>
          <a:ln w="19050" cap="flat" cmpd="sng">
            <a:solidFill>
              <a:schemeClr val="accent2"/>
            </a:solidFill>
            <a:prstDash val="solid"/>
            <a:round/>
            <a:headEnd type="none" w="sm" len="sm"/>
            <a:tailEnd type="none" w="sm" len="sm"/>
          </a:ln>
        </p:spPr>
      </p:cxnSp>
      <p:cxnSp>
        <p:nvCxnSpPr>
          <p:cNvPr id="242" name="Google Shape;242;p9"/>
          <p:cNvCxnSpPr/>
          <p:nvPr/>
        </p:nvCxnSpPr>
        <p:spPr>
          <a:xfrm>
            <a:off x="0" y="1712976"/>
            <a:ext cx="2651760" cy="1588"/>
          </a:xfrm>
          <a:prstGeom prst="straightConnector1">
            <a:avLst/>
          </a:prstGeom>
          <a:noFill/>
          <a:ln w="19050" cap="flat" cmpd="sng">
            <a:solidFill>
              <a:schemeClr val="accent2"/>
            </a:solidFill>
            <a:prstDash val="solid"/>
            <a:round/>
            <a:headEnd type="none" w="sm" len="sm"/>
            <a:tailEnd type="none" w="sm" len="sm"/>
          </a:ln>
        </p:spPr>
      </p:cxnSp>
      <p:cxnSp>
        <p:nvCxnSpPr>
          <p:cNvPr id="243" name="Google Shape;243;p9"/>
          <p:cNvCxnSpPr/>
          <p:nvPr/>
        </p:nvCxnSpPr>
        <p:spPr>
          <a:xfrm>
            <a:off x="0" y="4733544"/>
            <a:ext cx="2651760" cy="1588"/>
          </a:xfrm>
          <a:prstGeom prst="straightConnector1">
            <a:avLst/>
          </a:prstGeom>
          <a:noFill/>
          <a:ln w="19050" cap="flat" cmpd="sng">
            <a:solidFill>
              <a:schemeClr val="accent2"/>
            </a:solidFill>
            <a:prstDash val="solid"/>
            <a:round/>
            <a:headEnd type="none" w="sm" len="sm"/>
            <a:tailEnd type="none" w="sm" len="sm"/>
          </a:ln>
        </p:spPr>
      </p:cxnSp>
      <p:sp>
        <p:nvSpPr>
          <p:cNvPr id="244" name="Google Shape;244;p9"/>
          <p:cNvSpPr txBox="1">
            <a:spLocks noGrp="1"/>
          </p:cNvSpPr>
          <p:nvPr>
            <p:ph type="title"/>
          </p:nvPr>
        </p:nvSpPr>
        <p:spPr>
          <a:xfrm>
            <a:off x="152400" y="1901952"/>
            <a:ext cx="2377440" cy="13716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2600"/>
              <a:buFont typeface="Questrial"/>
              <a:buNone/>
              <a:defRPr sz="2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5" name="Google Shape;245;p9"/>
          <p:cNvSpPr txBox="1">
            <a:spLocks noGrp="1"/>
          </p:cNvSpPr>
          <p:nvPr>
            <p:ph type="body" idx="2"/>
          </p:nvPr>
        </p:nvSpPr>
        <p:spPr>
          <a:xfrm>
            <a:off x="152400" y="3273552"/>
            <a:ext cx="2377440" cy="1371600"/>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rgbClr val="ABC2C8"/>
              </a:buClr>
              <a:buSzPts val="1800"/>
              <a:buFont typeface="Arial"/>
              <a:buNone/>
              <a:defRPr sz="1800" b="0" i="0" u="none" strike="noStrike" cap="none">
                <a:solidFill>
                  <a:srgbClr val="FFFFFF"/>
                </a:solidFill>
                <a:latin typeface="Questrial"/>
                <a:ea typeface="Questrial"/>
                <a:cs typeface="Questrial"/>
                <a:sym typeface="Questrial"/>
              </a:defRPr>
            </a:lvl1pPr>
            <a:lvl2pPr marL="914400" marR="0" lvl="1" indent="-228600" algn="l" rtl="0">
              <a:spcBef>
                <a:spcPts val="240"/>
              </a:spcBef>
              <a:spcAft>
                <a:spcPts val="0"/>
              </a:spcAft>
              <a:buClr>
                <a:srgbClr val="ABC2C8"/>
              </a:buClr>
              <a:buSzPts val="1200"/>
              <a:buFont typeface="Arial"/>
              <a:buNone/>
              <a:defRPr sz="1200" b="0" i="0" u="none" strike="noStrike" cap="none">
                <a:solidFill>
                  <a:schemeClr val="lt1"/>
                </a:solidFill>
                <a:latin typeface="Questrial"/>
                <a:ea typeface="Questrial"/>
                <a:cs typeface="Questrial"/>
                <a:sym typeface="Questrial"/>
              </a:defRPr>
            </a:lvl2pPr>
            <a:lvl3pPr marL="1371600" marR="0" lvl="2" indent="-228600" algn="l" rtl="0">
              <a:spcBef>
                <a:spcPts val="200"/>
              </a:spcBef>
              <a:spcAft>
                <a:spcPts val="0"/>
              </a:spcAft>
              <a:buClr>
                <a:schemeClr val="accent2"/>
              </a:buClr>
              <a:buSzPts val="1000"/>
              <a:buFont typeface="Arial"/>
              <a:buNone/>
              <a:defRPr sz="1000" b="0" i="0" u="none" strike="noStrike" cap="none">
                <a:solidFill>
                  <a:schemeClr val="lt2"/>
                </a:solidFill>
                <a:latin typeface="Questrial"/>
                <a:ea typeface="Questrial"/>
                <a:cs typeface="Questrial"/>
                <a:sym typeface="Questrial"/>
              </a:defRPr>
            </a:lvl3pPr>
            <a:lvl4pPr marL="1828800" marR="0" lvl="3" indent="-228600" algn="l" rtl="0">
              <a:spcBef>
                <a:spcPts val="180"/>
              </a:spcBef>
              <a:spcAft>
                <a:spcPts val="0"/>
              </a:spcAft>
              <a:buClr>
                <a:schemeClr val="accent3"/>
              </a:buClr>
              <a:buSzPts val="900"/>
              <a:buFont typeface="Arial"/>
              <a:buNone/>
              <a:defRPr sz="900" b="0" i="0" u="none" strike="noStrike" cap="none">
                <a:solidFill>
                  <a:schemeClr val="lt1"/>
                </a:solidFill>
                <a:latin typeface="Questrial"/>
                <a:ea typeface="Questrial"/>
                <a:cs typeface="Questrial"/>
                <a:sym typeface="Questrial"/>
              </a:defRPr>
            </a:lvl4pPr>
            <a:lvl5pPr marL="2286000" marR="0" lvl="4" indent="-228600" algn="l" rtl="0">
              <a:spcBef>
                <a:spcPts val="180"/>
              </a:spcBef>
              <a:spcAft>
                <a:spcPts val="0"/>
              </a:spcAft>
              <a:buClr>
                <a:schemeClr val="accent4"/>
              </a:buClr>
              <a:buSzPts val="900"/>
              <a:buFont typeface="Arial"/>
              <a:buNone/>
              <a:defRPr sz="900" b="0" i="0" u="none" strike="noStrike" cap="none">
                <a:solidFill>
                  <a:schemeClr val="lt2"/>
                </a:solidFill>
                <a:latin typeface="Questrial"/>
                <a:ea typeface="Questrial"/>
                <a:cs typeface="Questrial"/>
                <a:sym typeface="Questrial"/>
              </a:defRPr>
            </a:lvl5pPr>
            <a:lvl6pPr marL="2743200" marR="0" lvl="5" indent="-228600" algn="l" rtl="0">
              <a:spcBef>
                <a:spcPts val="180"/>
              </a:spcBef>
              <a:spcAft>
                <a:spcPts val="0"/>
              </a:spcAft>
              <a:buClr>
                <a:schemeClr val="accent5"/>
              </a:buClr>
              <a:buSzPts val="900"/>
              <a:buFont typeface="Arial"/>
              <a:buNone/>
              <a:defRPr sz="900" b="0" i="0" u="none" strike="noStrike" cap="none">
                <a:solidFill>
                  <a:schemeClr val="lt1"/>
                </a:solidFill>
                <a:latin typeface="Questrial"/>
                <a:ea typeface="Questrial"/>
                <a:cs typeface="Questrial"/>
                <a:sym typeface="Questrial"/>
              </a:defRPr>
            </a:lvl6pPr>
            <a:lvl7pPr marL="3200400" marR="0" lvl="6" indent="-228600" algn="l" rtl="0">
              <a:spcBef>
                <a:spcPts val="180"/>
              </a:spcBef>
              <a:spcAft>
                <a:spcPts val="0"/>
              </a:spcAft>
              <a:buClr>
                <a:schemeClr val="accent6"/>
              </a:buClr>
              <a:buSzPts val="900"/>
              <a:buFont typeface="Arial"/>
              <a:buNone/>
              <a:defRPr sz="900" b="0" i="0" u="none" strike="noStrike" cap="none">
                <a:solidFill>
                  <a:schemeClr val="lt1"/>
                </a:solidFill>
                <a:latin typeface="Questrial"/>
                <a:ea typeface="Questrial"/>
                <a:cs typeface="Questrial"/>
                <a:sym typeface="Questrial"/>
              </a:defRPr>
            </a:lvl7pPr>
            <a:lvl8pPr marL="3657600" marR="0" lvl="7" indent="-228600" algn="l" rtl="0">
              <a:spcBef>
                <a:spcPts val="180"/>
              </a:spcBef>
              <a:spcAft>
                <a:spcPts val="0"/>
              </a:spcAft>
              <a:buClr>
                <a:schemeClr val="accent3"/>
              </a:buClr>
              <a:buSzPts val="900"/>
              <a:buFont typeface="Arial"/>
              <a:buNone/>
              <a:defRPr sz="900" b="0" i="0" u="none" strike="noStrike" cap="none">
                <a:solidFill>
                  <a:schemeClr val="lt1"/>
                </a:solidFill>
                <a:latin typeface="Questrial"/>
                <a:ea typeface="Questrial"/>
                <a:cs typeface="Questrial"/>
                <a:sym typeface="Questrial"/>
              </a:defRPr>
            </a:lvl8pPr>
            <a:lvl9pPr marL="4114800" marR="0" lvl="8" indent="-228600" algn="l" rtl="0">
              <a:spcBef>
                <a:spcPts val="180"/>
              </a:spcBef>
              <a:spcAft>
                <a:spcPts val="0"/>
              </a:spcAft>
              <a:buClr>
                <a:schemeClr val="accent6"/>
              </a:buClr>
              <a:buSzPts val="900"/>
              <a:buFont typeface="Arial"/>
              <a:buNone/>
              <a:defRPr sz="900" b="0" i="0" u="none" strike="noStrike" cap="none">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246"/>
        <p:cNvGrpSpPr/>
        <p:nvPr/>
      </p:nvGrpSpPr>
      <p:grpSpPr>
        <a:xfrm>
          <a:off x="0" y="0"/>
          <a:ext cx="0" cy="0"/>
          <a:chOff x="0" y="0"/>
          <a:chExt cx="0" cy="0"/>
        </a:xfrm>
      </p:grpSpPr>
      <p:sp>
        <p:nvSpPr>
          <p:cNvPr id="247" name="Google Shape;247;p10"/>
          <p:cNvSpPr>
            <a:spLocks noGrp="1"/>
          </p:cNvSpPr>
          <p:nvPr>
            <p:ph type="pic" idx="2"/>
          </p:nvPr>
        </p:nvSpPr>
        <p:spPr>
          <a:xfrm>
            <a:off x="3200400" y="381000"/>
            <a:ext cx="5562600" cy="5638800"/>
          </a:xfrm>
          <a:prstGeom prst="rect">
            <a:avLst/>
          </a:prstGeom>
          <a:solidFill>
            <a:schemeClr val="dk2"/>
          </a:solidFill>
          <a:ln w="88900" cap="sq" cmpd="sng">
            <a:solidFill>
              <a:srgbClr val="FFFFFF"/>
            </a:solidFill>
            <a:prstDash val="solid"/>
            <a:miter lim="800000"/>
            <a:headEnd type="none" w="sm" len="sm"/>
            <a:tailEnd type="none" w="sm" len="sm"/>
          </a:ln>
          <a:effectLst>
            <a:outerShdw blurRad="55000" dist="18000" dir="5400000" algn="tl" rotWithShape="0">
              <a:srgbClr val="000000">
                <a:alpha val="40000"/>
              </a:srgbClr>
            </a:outerShdw>
          </a:effectLst>
        </p:spPr>
        <p:txBody>
          <a:bodyPr spcFirstLastPara="1" wrap="square" lIns="91425" tIns="45700" rIns="91425" bIns="45700" anchor="t" anchorCtr="0"/>
          <a:lstStyle>
            <a:lvl1pPr marR="0" lvl="0" algn="l" rtl="0">
              <a:spcBef>
                <a:spcPts val="640"/>
              </a:spcBef>
              <a:spcAft>
                <a:spcPts val="0"/>
              </a:spcAft>
              <a:buClr>
                <a:srgbClr val="ABC2C8"/>
              </a:buClr>
              <a:buSzPts val="3200"/>
              <a:buFont typeface="Arial"/>
              <a:buNone/>
              <a:defRPr sz="3200" b="0" i="0" u="none" strike="noStrike" cap="none">
                <a:solidFill>
                  <a:schemeClr val="lt2"/>
                </a:solidFill>
                <a:latin typeface="Questrial"/>
                <a:ea typeface="Questrial"/>
                <a:cs typeface="Questrial"/>
                <a:sym typeface="Questrial"/>
              </a:defRPr>
            </a:lvl1pPr>
            <a:lvl2pPr marR="0" lvl="1" algn="l" rtl="0">
              <a:spcBef>
                <a:spcPts val="560"/>
              </a:spcBef>
              <a:spcAft>
                <a:spcPts val="0"/>
              </a:spcAft>
              <a:buClr>
                <a:srgbClr val="ABC2C8"/>
              </a:buClr>
              <a:buSzPts val="2800"/>
              <a:buFont typeface="Arial"/>
              <a:buNone/>
              <a:defRPr sz="2800" b="0" i="0" u="none" strike="noStrike" cap="none">
                <a:solidFill>
                  <a:schemeClr val="lt1"/>
                </a:solidFill>
                <a:latin typeface="Questrial"/>
                <a:ea typeface="Questrial"/>
                <a:cs typeface="Questrial"/>
                <a:sym typeface="Questrial"/>
              </a:defRPr>
            </a:lvl2pPr>
            <a:lvl3pPr marR="0" lvl="2" algn="l" rtl="0">
              <a:spcBef>
                <a:spcPts val="480"/>
              </a:spcBef>
              <a:spcAft>
                <a:spcPts val="0"/>
              </a:spcAft>
              <a:buClr>
                <a:schemeClr val="accent2"/>
              </a:buClr>
              <a:buSzPts val="2400"/>
              <a:buFont typeface="Arial"/>
              <a:buNone/>
              <a:defRPr sz="2400" b="0" i="0" u="none" strike="noStrike" cap="none">
                <a:solidFill>
                  <a:schemeClr val="lt2"/>
                </a:solidFill>
                <a:latin typeface="Questrial"/>
                <a:ea typeface="Questrial"/>
                <a:cs typeface="Questrial"/>
                <a:sym typeface="Questrial"/>
              </a:defRPr>
            </a:lvl3pPr>
            <a:lvl4pPr marR="0" lvl="3" algn="l" rtl="0">
              <a:spcBef>
                <a:spcPts val="400"/>
              </a:spcBef>
              <a:spcAft>
                <a:spcPts val="0"/>
              </a:spcAft>
              <a:buClr>
                <a:schemeClr val="accent3"/>
              </a:buClr>
              <a:buSzPts val="2000"/>
              <a:buFont typeface="Arial"/>
              <a:buNone/>
              <a:defRPr sz="2000" b="0" i="0" u="none" strike="noStrike" cap="none">
                <a:solidFill>
                  <a:schemeClr val="lt1"/>
                </a:solidFill>
                <a:latin typeface="Questrial"/>
                <a:ea typeface="Questrial"/>
                <a:cs typeface="Questrial"/>
                <a:sym typeface="Questrial"/>
              </a:defRPr>
            </a:lvl4pPr>
            <a:lvl5pPr marR="0" lvl="4" algn="l" rtl="0">
              <a:spcBef>
                <a:spcPts val="400"/>
              </a:spcBef>
              <a:spcAft>
                <a:spcPts val="0"/>
              </a:spcAft>
              <a:buClr>
                <a:schemeClr val="accent4"/>
              </a:buClr>
              <a:buSzPts val="2000"/>
              <a:buFont typeface="Arial"/>
              <a:buNone/>
              <a:defRPr sz="2000" b="0" i="0" u="none" strike="noStrike" cap="none">
                <a:solidFill>
                  <a:schemeClr val="lt2"/>
                </a:solidFill>
                <a:latin typeface="Questrial"/>
                <a:ea typeface="Questrial"/>
                <a:cs typeface="Questrial"/>
                <a:sym typeface="Questrial"/>
              </a:defRPr>
            </a:lvl5pPr>
            <a:lvl6pPr marR="0" lvl="5" algn="l" rtl="0">
              <a:spcBef>
                <a:spcPts val="400"/>
              </a:spcBef>
              <a:spcAft>
                <a:spcPts val="0"/>
              </a:spcAft>
              <a:buClr>
                <a:schemeClr val="accent5"/>
              </a:buClr>
              <a:buSzPts val="2000"/>
              <a:buFont typeface="Arial"/>
              <a:buNone/>
              <a:defRPr sz="2000" b="0" i="0" u="none" strike="noStrike" cap="none">
                <a:solidFill>
                  <a:schemeClr val="lt1"/>
                </a:solidFill>
                <a:latin typeface="Questrial"/>
                <a:ea typeface="Questrial"/>
                <a:cs typeface="Questrial"/>
                <a:sym typeface="Questrial"/>
              </a:defRPr>
            </a:lvl6pPr>
            <a:lvl7pPr marR="0" lvl="6" algn="l" rtl="0">
              <a:spcBef>
                <a:spcPts val="400"/>
              </a:spcBef>
              <a:spcAft>
                <a:spcPts val="0"/>
              </a:spcAft>
              <a:buClr>
                <a:schemeClr val="accent6"/>
              </a:buClr>
              <a:buSzPts val="2000"/>
              <a:buFont typeface="Arial"/>
              <a:buNone/>
              <a:defRPr sz="2000" b="0" i="0" u="none" strike="noStrike" cap="none">
                <a:solidFill>
                  <a:schemeClr val="lt1"/>
                </a:solidFill>
                <a:latin typeface="Questrial"/>
                <a:ea typeface="Questrial"/>
                <a:cs typeface="Questrial"/>
                <a:sym typeface="Questrial"/>
              </a:defRPr>
            </a:lvl7pPr>
            <a:lvl8pPr marR="0" lvl="7" algn="l" rtl="0">
              <a:spcBef>
                <a:spcPts val="400"/>
              </a:spcBef>
              <a:spcAft>
                <a:spcPts val="0"/>
              </a:spcAft>
              <a:buClr>
                <a:schemeClr val="accent3"/>
              </a:buClr>
              <a:buSzPts val="2000"/>
              <a:buFont typeface="Arial"/>
              <a:buNone/>
              <a:defRPr sz="2000" b="0" i="0" u="none" strike="noStrike" cap="none">
                <a:solidFill>
                  <a:schemeClr val="lt1"/>
                </a:solidFill>
                <a:latin typeface="Questrial"/>
                <a:ea typeface="Questrial"/>
                <a:cs typeface="Questrial"/>
                <a:sym typeface="Questrial"/>
              </a:defRPr>
            </a:lvl8pPr>
            <a:lvl9pPr marR="0" lvl="8" algn="l" rtl="0">
              <a:spcBef>
                <a:spcPts val="400"/>
              </a:spcBef>
              <a:spcAft>
                <a:spcPts val="0"/>
              </a:spcAft>
              <a:buClr>
                <a:schemeClr val="accent6"/>
              </a:buClr>
              <a:buSzPts val="2000"/>
              <a:buFont typeface="Arial"/>
              <a:buNone/>
              <a:defRPr sz="2000" b="0" i="0" u="none" strike="noStrike" cap="none">
                <a:solidFill>
                  <a:schemeClr val="lt1"/>
                </a:solidFill>
                <a:latin typeface="Questrial"/>
                <a:ea typeface="Questrial"/>
                <a:cs typeface="Questrial"/>
                <a:sym typeface="Questrial"/>
              </a:defRPr>
            </a:lvl9pPr>
          </a:lstStyle>
          <a:p>
            <a:endParaRPr/>
          </a:p>
        </p:txBody>
      </p:sp>
      <p:sp>
        <p:nvSpPr>
          <p:cNvPr id="248" name="Google Shape;248;p10"/>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49" name="Google Shape;249;p10"/>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250" name="Google Shape;250;p10"/>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
        <p:nvSpPr>
          <p:cNvPr id="251" name="Google Shape;251;p10"/>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Questrial"/>
              <a:ea typeface="Questrial"/>
              <a:cs typeface="Questrial"/>
              <a:sym typeface="Questrial"/>
            </a:endParaRPr>
          </a:p>
        </p:txBody>
      </p:sp>
      <p:cxnSp>
        <p:nvCxnSpPr>
          <p:cNvPr id="252" name="Google Shape;252;p10"/>
          <p:cNvCxnSpPr/>
          <p:nvPr/>
        </p:nvCxnSpPr>
        <p:spPr>
          <a:xfrm rot="5400000">
            <a:off x="1128157" y="3221339"/>
            <a:ext cx="3017520" cy="794"/>
          </a:xfrm>
          <a:prstGeom prst="straightConnector1">
            <a:avLst/>
          </a:prstGeom>
          <a:noFill/>
          <a:ln w="19050" cap="flat" cmpd="sng">
            <a:solidFill>
              <a:schemeClr val="accent2"/>
            </a:solidFill>
            <a:prstDash val="solid"/>
            <a:round/>
            <a:headEnd type="none" w="sm" len="sm"/>
            <a:tailEnd type="none" w="sm" len="sm"/>
          </a:ln>
        </p:spPr>
      </p:cxnSp>
      <p:cxnSp>
        <p:nvCxnSpPr>
          <p:cNvPr id="253" name="Google Shape;253;p10"/>
          <p:cNvCxnSpPr/>
          <p:nvPr/>
        </p:nvCxnSpPr>
        <p:spPr>
          <a:xfrm>
            <a:off x="0" y="1712976"/>
            <a:ext cx="2651760" cy="1588"/>
          </a:xfrm>
          <a:prstGeom prst="straightConnector1">
            <a:avLst/>
          </a:prstGeom>
          <a:noFill/>
          <a:ln w="19050" cap="flat" cmpd="sng">
            <a:solidFill>
              <a:schemeClr val="accent2"/>
            </a:solidFill>
            <a:prstDash val="solid"/>
            <a:round/>
            <a:headEnd type="none" w="sm" len="sm"/>
            <a:tailEnd type="none" w="sm" len="sm"/>
          </a:ln>
        </p:spPr>
      </p:cxnSp>
      <p:cxnSp>
        <p:nvCxnSpPr>
          <p:cNvPr id="254" name="Google Shape;254;p10"/>
          <p:cNvCxnSpPr/>
          <p:nvPr/>
        </p:nvCxnSpPr>
        <p:spPr>
          <a:xfrm>
            <a:off x="0" y="4733544"/>
            <a:ext cx="2651760" cy="1588"/>
          </a:xfrm>
          <a:prstGeom prst="straightConnector1">
            <a:avLst/>
          </a:prstGeom>
          <a:noFill/>
          <a:ln w="19050" cap="flat" cmpd="sng">
            <a:solidFill>
              <a:schemeClr val="accent2"/>
            </a:solidFill>
            <a:prstDash val="solid"/>
            <a:round/>
            <a:headEnd type="none" w="sm" len="sm"/>
            <a:tailEnd type="none" w="sm" len="sm"/>
          </a:ln>
        </p:spPr>
      </p:cxnSp>
      <p:sp>
        <p:nvSpPr>
          <p:cNvPr id="255" name="Google Shape;255;p10"/>
          <p:cNvSpPr txBox="1">
            <a:spLocks noGrp="1"/>
          </p:cNvSpPr>
          <p:nvPr>
            <p:ph type="title"/>
          </p:nvPr>
        </p:nvSpPr>
        <p:spPr>
          <a:xfrm>
            <a:off x="155448" y="1905000"/>
            <a:ext cx="2377440" cy="13716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2600"/>
              <a:buFont typeface="Questrial"/>
              <a:buNone/>
              <a:defRPr sz="2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6" name="Google Shape;256;p10"/>
          <p:cNvSpPr txBox="1">
            <a:spLocks noGrp="1"/>
          </p:cNvSpPr>
          <p:nvPr>
            <p:ph type="body" idx="1"/>
          </p:nvPr>
        </p:nvSpPr>
        <p:spPr>
          <a:xfrm>
            <a:off x="152400" y="3276600"/>
            <a:ext cx="2377440" cy="1371600"/>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rgbClr val="ABC2C8"/>
              </a:buClr>
              <a:buSzPts val="1800"/>
              <a:buFont typeface="Arial"/>
              <a:buNone/>
              <a:defRPr sz="1800" b="0" i="0" u="none" strike="noStrike" cap="none">
                <a:solidFill>
                  <a:srgbClr val="FFFFFF"/>
                </a:solidFill>
                <a:latin typeface="Questrial"/>
                <a:ea typeface="Questrial"/>
                <a:cs typeface="Questrial"/>
                <a:sym typeface="Questrial"/>
              </a:defRPr>
            </a:lvl1pPr>
            <a:lvl2pPr marL="914400" marR="0" lvl="1" indent="-228600" algn="l" rtl="0">
              <a:spcBef>
                <a:spcPts val="240"/>
              </a:spcBef>
              <a:spcAft>
                <a:spcPts val="0"/>
              </a:spcAft>
              <a:buClr>
                <a:srgbClr val="ABC2C8"/>
              </a:buClr>
              <a:buSzPts val="1200"/>
              <a:buFont typeface="Arial"/>
              <a:buNone/>
              <a:defRPr sz="1200" b="0" i="0" u="none" strike="noStrike" cap="none">
                <a:solidFill>
                  <a:schemeClr val="lt1"/>
                </a:solidFill>
                <a:latin typeface="Questrial"/>
                <a:ea typeface="Questrial"/>
                <a:cs typeface="Questrial"/>
                <a:sym typeface="Questrial"/>
              </a:defRPr>
            </a:lvl2pPr>
            <a:lvl3pPr marL="1371600" marR="0" lvl="2" indent="-228600" algn="l" rtl="0">
              <a:spcBef>
                <a:spcPts val="200"/>
              </a:spcBef>
              <a:spcAft>
                <a:spcPts val="0"/>
              </a:spcAft>
              <a:buClr>
                <a:schemeClr val="accent2"/>
              </a:buClr>
              <a:buSzPts val="1000"/>
              <a:buFont typeface="Arial"/>
              <a:buNone/>
              <a:defRPr sz="1000" b="0" i="0" u="none" strike="noStrike" cap="none">
                <a:solidFill>
                  <a:schemeClr val="lt2"/>
                </a:solidFill>
                <a:latin typeface="Questrial"/>
                <a:ea typeface="Questrial"/>
                <a:cs typeface="Questrial"/>
                <a:sym typeface="Questrial"/>
              </a:defRPr>
            </a:lvl3pPr>
            <a:lvl4pPr marL="1828800" marR="0" lvl="3" indent="-228600" algn="l" rtl="0">
              <a:spcBef>
                <a:spcPts val="180"/>
              </a:spcBef>
              <a:spcAft>
                <a:spcPts val="0"/>
              </a:spcAft>
              <a:buClr>
                <a:schemeClr val="accent3"/>
              </a:buClr>
              <a:buSzPts val="900"/>
              <a:buFont typeface="Arial"/>
              <a:buNone/>
              <a:defRPr sz="900" b="0" i="0" u="none" strike="noStrike" cap="none">
                <a:solidFill>
                  <a:schemeClr val="lt1"/>
                </a:solidFill>
                <a:latin typeface="Questrial"/>
                <a:ea typeface="Questrial"/>
                <a:cs typeface="Questrial"/>
                <a:sym typeface="Questrial"/>
              </a:defRPr>
            </a:lvl4pPr>
            <a:lvl5pPr marL="2286000" marR="0" lvl="4" indent="-228600" algn="l" rtl="0">
              <a:spcBef>
                <a:spcPts val="180"/>
              </a:spcBef>
              <a:spcAft>
                <a:spcPts val="0"/>
              </a:spcAft>
              <a:buClr>
                <a:schemeClr val="accent4"/>
              </a:buClr>
              <a:buSzPts val="900"/>
              <a:buFont typeface="Arial"/>
              <a:buNone/>
              <a:defRPr sz="900" b="0" i="0" u="none" strike="noStrike" cap="none">
                <a:solidFill>
                  <a:schemeClr val="lt2"/>
                </a:solidFill>
                <a:latin typeface="Questrial"/>
                <a:ea typeface="Questrial"/>
                <a:cs typeface="Questrial"/>
                <a:sym typeface="Questrial"/>
              </a:defRPr>
            </a:lvl5pPr>
            <a:lvl6pPr marL="2743200" marR="0" lvl="5" indent="-228600" algn="l" rtl="0">
              <a:spcBef>
                <a:spcPts val="180"/>
              </a:spcBef>
              <a:spcAft>
                <a:spcPts val="0"/>
              </a:spcAft>
              <a:buClr>
                <a:schemeClr val="accent5"/>
              </a:buClr>
              <a:buSzPts val="900"/>
              <a:buFont typeface="Arial"/>
              <a:buNone/>
              <a:defRPr sz="900" b="0" i="0" u="none" strike="noStrike" cap="none">
                <a:solidFill>
                  <a:schemeClr val="lt1"/>
                </a:solidFill>
                <a:latin typeface="Questrial"/>
                <a:ea typeface="Questrial"/>
                <a:cs typeface="Questrial"/>
                <a:sym typeface="Questrial"/>
              </a:defRPr>
            </a:lvl6pPr>
            <a:lvl7pPr marL="3200400" marR="0" lvl="6" indent="-228600" algn="l" rtl="0">
              <a:spcBef>
                <a:spcPts val="180"/>
              </a:spcBef>
              <a:spcAft>
                <a:spcPts val="0"/>
              </a:spcAft>
              <a:buClr>
                <a:schemeClr val="accent6"/>
              </a:buClr>
              <a:buSzPts val="900"/>
              <a:buFont typeface="Arial"/>
              <a:buNone/>
              <a:defRPr sz="900" b="0" i="0" u="none" strike="noStrike" cap="none">
                <a:solidFill>
                  <a:schemeClr val="lt1"/>
                </a:solidFill>
                <a:latin typeface="Questrial"/>
                <a:ea typeface="Questrial"/>
                <a:cs typeface="Questrial"/>
                <a:sym typeface="Questrial"/>
              </a:defRPr>
            </a:lvl7pPr>
            <a:lvl8pPr marL="3657600" marR="0" lvl="7" indent="-228600" algn="l" rtl="0">
              <a:spcBef>
                <a:spcPts val="180"/>
              </a:spcBef>
              <a:spcAft>
                <a:spcPts val="0"/>
              </a:spcAft>
              <a:buClr>
                <a:schemeClr val="accent3"/>
              </a:buClr>
              <a:buSzPts val="900"/>
              <a:buFont typeface="Arial"/>
              <a:buNone/>
              <a:defRPr sz="900" b="0" i="0" u="none" strike="noStrike" cap="none">
                <a:solidFill>
                  <a:schemeClr val="lt1"/>
                </a:solidFill>
                <a:latin typeface="Questrial"/>
                <a:ea typeface="Questrial"/>
                <a:cs typeface="Questrial"/>
                <a:sym typeface="Questrial"/>
              </a:defRPr>
            </a:lvl8pPr>
            <a:lvl9pPr marL="4114800" marR="0" lvl="8" indent="-228600" algn="l" rtl="0">
              <a:spcBef>
                <a:spcPts val="180"/>
              </a:spcBef>
              <a:spcAft>
                <a:spcPts val="0"/>
              </a:spcAft>
              <a:buClr>
                <a:schemeClr val="accent6"/>
              </a:buClr>
              <a:buSzPts val="900"/>
              <a:buFont typeface="Arial"/>
              <a:buNone/>
              <a:defRPr sz="900" b="0" i="0" u="none" strike="noStrike" cap="none">
                <a:solidFill>
                  <a:schemeClr val="lt1"/>
                </a:solidFill>
                <a:latin typeface="Questrial"/>
                <a:ea typeface="Questrial"/>
                <a:cs typeface="Questrial"/>
                <a:sym typeface="Quest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6B7982"/>
            </a:gs>
            <a:gs pos="100000">
              <a:srgbClr val="002739"/>
            </a:gs>
          </a:gsLst>
          <a:path path="circle">
            <a:fillToRect r="100000" b="100000"/>
          </a:path>
          <a:tileRect l="-100000" t="-100000"/>
        </a:gradFill>
        <a:effectLst/>
      </p:bgPr>
    </p:bg>
    <p:spTree>
      <p:nvGrpSpPr>
        <p:cNvPr id="1" name="Shape 9"/>
        <p:cNvGrpSpPr/>
        <p:nvPr/>
      </p:nvGrpSpPr>
      <p:grpSpPr>
        <a:xfrm>
          <a:off x="0" y="0"/>
          <a:ext cx="0" cy="0"/>
          <a:chOff x="0" y="0"/>
          <a:chExt cx="0" cy="0"/>
        </a:xfrm>
      </p:grpSpPr>
      <p:sp>
        <p:nvSpPr>
          <p:cNvPr id="10" name="Google Shape;10;p1"/>
          <p:cNvSpPr/>
          <p:nvPr/>
        </p:nvSpPr>
        <p:spPr>
          <a:xfrm>
            <a:off x="149352" y="137160"/>
            <a:ext cx="8869680" cy="6583680"/>
          </a:xfrm>
          <a:prstGeom prst="rect">
            <a:avLst/>
          </a:prstGeom>
          <a:no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Questrial"/>
              <a:ea typeface="Questrial"/>
              <a:cs typeface="Questrial"/>
              <a:sym typeface="Questrial"/>
            </a:endParaRPr>
          </a:p>
        </p:txBody>
      </p:sp>
      <p:sp>
        <p:nvSpPr>
          <p:cNvPr id="11" name="Google Shape;11;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EFEFE"/>
              </a:buClr>
              <a:buSzPts val="3600"/>
              <a:buFont typeface="Questrial"/>
              <a:buNone/>
              <a:defRPr sz="3600" b="1" i="0" u="none" strike="noStrike" cap="none">
                <a:solidFill>
                  <a:srgbClr val="FEFEFE"/>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ABC2C8"/>
              </a:buClr>
              <a:buSzPts val="2400"/>
              <a:buFont typeface="Arial"/>
              <a:buChar char="•"/>
              <a:defRPr sz="2400" b="0" i="0" u="none" strike="noStrike" cap="none">
                <a:solidFill>
                  <a:schemeClr val="lt2"/>
                </a:solidFill>
                <a:latin typeface="Questrial"/>
                <a:ea typeface="Questrial"/>
                <a:cs typeface="Questrial"/>
                <a:sym typeface="Questrial"/>
              </a:defRPr>
            </a:lvl1pPr>
            <a:lvl2pPr marL="914400" marR="0" lvl="1" indent="-355600" algn="l" rtl="0">
              <a:spcBef>
                <a:spcPts val="400"/>
              </a:spcBef>
              <a:spcAft>
                <a:spcPts val="0"/>
              </a:spcAft>
              <a:buClr>
                <a:srgbClr val="ABC2C8"/>
              </a:buClr>
              <a:buSzPts val="2000"/>
              <a:buFont typeface="Arial"/>
              <a:buChar char="•"/>
              <a:defRPr sz="2000" b="0" i="0" u="none" strike="noStrike" cap="none">
                <a:solidFill>
                  <a:schemeClr val="lt1"/>
                </a:solidFill>
                <a:latin typeface="Questrial"/>
                <a:ea typeface="Questrial"/>
                <a:cs typeface="Questrial"/>
                <a:sym typeface="Questrial"/>
              </a:defRPr>
            </a:lvl2pPr>
            <a:lvl3pPr marL="1371600" marR="0" lvl="2" indent="-355600" algn="l" rtl="0">
              <a:spcBef>
                <a:spcPts val="400"/>
              </a:spcBef>
              <a:spcAft>
                <a:spcPts val="0"/>
              </a:spcAft>
              <a:buClr>
                <a:schemeClr val="accent2"/>
              </a:buClr>
              <a:buSzPts val="2000"/>
              <a:buFont typeface="Arial"/>
              <a:buChar char="•"/>
              <a:defRPr sz="2000" b="0" i="0" u="none" strike="noStrike" cap="none">
                <a:solidFill>
                  <a:schemeClr val="lt2"/>
                </a:solidFill>
                <a:latin typeface="Questrial"/>
                <a:ea typeface="Questrial"/>
                <a:cs typeface="Questrial"/>
                <a:sym typeface="Questrial"/>
              </a:defRPr>
            </a:lvl3pPr>
            <a:lvl4pPr marL="1828800" marR="0" lvl="3" indent="-342900" algn="l" rtl="0">
              <a:spcBef>
                <a:spcPts val="360"/>
              </a:spcBef>
              <a:spcAft>
                <a:spcPts val="0"/>
              </a:spcAft>
              <a:buClr>
                <a:schemeClr val="accent3"/>
              </a:buClr>
              <a:buSzPts val="1800"/>
              <a:buFont typeface="Arial"/>
              <a:buChar char="•"/>
              <a:defRPr sz="1800" b="0" i="0" u="none" strike="noStrike" cap="none">
                <a:solidFill>
                  <a:schemeClr val="lt1"/>
                </a:solidFill>
                <a:latin typeface="Questrial"/>
                <a:ea typeface="Questrial"/>
                <a:cs typeface="Questrial"/>
                <a:sym typeface="Questrial"/>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2"/>
                </a:solidFill>
                <a:latin typeface="Questrial"/>
                <a:ea typeface="Questrial"/>
                <a:cs typeface="Questrial"/>
                <a:sym typeface="Questrial"/>
              </a:defRPr>
            </a:lvl5pPr>
            <a:lvl6pPr marL="2743200" marR="0" lvl="5" indent="-330200" algn="l" rtl="0">
              <a:spcBef>
                <a:spcPts val="320"/>
              </a:spcBef>
              <a:spcAft>
                <a:spcPts val="0"/>
              </a:spcAft>
              <a:buClr>
                <a:schemeClr val="accent5"/>
              </a:buClr>
              <a:buSzPts val="1600"/>
              <a:buFont typeface="Arial"/>
              <a:buChar char="•"/>
              <a:defRPr sz="1600" b="0" i="0" u="none" strike="noStrike" cap="none">
                <a:solidFill>
                  <a:schemeClr val="lt1"/>
                </a:solidFill>
                <a:latin typeface="Questrial"/>
                <a:ea typeface="Questrial"/>
                <a:cs typeface="Questrial"/>
                <a:sym typeface="Questrial"/>
              </a:defRPr>
            </a:lvl6pPr>
            <a:lvl7pPr marL="3200400" marR="0" lvl="6"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lt1"/>
                </a:solidFill>
                <a:latin typeface="Questrial"/>
                <a:ea typeface="Questrial"/>
                <a:cs typeface="Questrial"/>
                <a:sym typeface="Quest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Questrial"/>
                <a:ea typeface="Questrial"/>
                <a:cs typeface="Questrial"/>
                <a:sym typeface="Questrial"/>
              </a:defRPr>
            </a:lvl9pPr>
          </a:lstStyle>
          <a:p>
            <a:endParaRPr/>
          </a:p>
        </p:txBody>
      </p:sp>
      <p:sp>
        <p:nvSpPr>
          <p:cNvPr id="13" name="Google Shape;13;p1"/>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14" name="Google Shape;14;p1"/>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lt2"/>
                </a:solidFill>
                <a:latin typeface="Questrial"/>
                <a:ea typeface="Questrial"/>
                <a:cs typeface="Questrial"/>
                <a:sym typeface="Questrial"/>
              </a:defRPr>
            </a:lvl1pPr>
            <a:lvl2pPr marR="0" lvl="1"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2pPr>
            <a:lvl3pPr marR="0" lvl="2"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3pPr>
            <a:lvl4pPr marR="0" lvl="3"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4pPr>
            <a:lvl5pPr marR="0" lvl="4"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5pPr>
            <a:lvl6pPr marR="0" lvl="5"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6pPr>
            <a:lvl7pPr marR="0" lvl="6"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7pPr>
            <a:lvl8pPr marR="0" lvl="7"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8pPr>
            <a:lvl9pPr marR="0" lvl="8" algn="l" rtl="0">
              <a:spcBef>
                <a:spcPts val="0"/>
              </a:spcBef>
              <a:spcAft>
                <a:spcPts val="0"/>
              </a:spcAft>
              <a:buSzPts val="1400"/>
              <a:buNone/>
              <a:defRPr sz="1800" b="0" i="0" u="none" strike="noStrike" cap="none">
                <a:solidFill>
                  <a:schemeClr val="lt1"/>
                </a:solidFill>
                <a:latin typeface="Questrial"/>
                <a:ea typeface="Questrial"/>
                <a:cs typeface="Questrial"/>
                <a:sym typeface="Questrial"/>
              </a:defRPr>
            </a:lvl9pPr>
          </a:lstStyle>
          <a:p>
            <a:endParaRPr/>
          </a:p>
        </p:txBody>
      </p:sp>
      <p:sp>
        <p:nvSpPr>
          <p:cNvPr id="15" name="Google Shape;15;p1"/>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Questrial"/>
                <a:ea typeface="Questrial"/>
                <a:cs typeface="Questrial"/>
                <a:sym typeface="Questrial"/>
              </a:defRPr>
            </a:lvl1pPr>
            <a:lvl2pPr marL="0" marR="0" lvl="1" indent="0" algn="r" rtl="0">
              <a:spcBef>
                <a:spcPts val="0"/>
              </a:spcBef>
              <a:buNone/>
              <a:defRPr sz="1200" b="0" i="0" u="none" strike="noStrike" cap="none">
                <a:solidFill>
                  <a:schemeClr val="lt2"/>
                </a:solidFill>
                <a:latin typeface="Questrial"/>
                <a:ea typeface="Questrial"/>
                <a:cs typeface="Questrial"/>
                <a:sym typeface="Questrial"/>
              </a:defRPr>
            </a:lvl2pPr>
            <a:lvl3pPr marL="0" marR="0" lvl="2" indent="0" algn="r" rtl="0">
              <a:spcBef>
                <a:spcPts val="0"/>
              </a:spcBef>
              <a:buNone/>
              <a:defRPr sz="1200" b="0" i="0" u="none" strike="noStrike" cap="none">
                <a:solidFill>
                  <a:schemeClr val="lt2"/>
                </a:solidFill>
                <a:latin typeface="Questrial"/>
                <a:ea typeface="Questrial"/>
                <a:cs typeface="Questrial"/>
                <a:sym typeface="Questrial"/>
              </a:defRPr>
            </a:lvl3pPr>
            <a:lvl4pPr marL="0" marR="0" lvl="3" indent="0" algn="r" rtl="0">
              <a:spcBef>
                <a:spcPts val="0"/>
              </a:spcBef>
              <a:buNone/>
              <a:defRPr sz="1200" b="0" i="0" u="none" strike="noStrike" cap="none">
                <a:solidFill>
                  <a:schemeClr val="lt2"/>
                </a:solidFill>
                <a:latin typeface="Questrial"/>
                <a:ea typeface="Questrial"/>
                <a:cs typeface="Questrial"/>
                <a:sym typeface="Questrial"/>
              </a:defRPr>
            </a:lvl4pPr>
            <a:lvl5pPr marL="0" marR="0" lvl="4" indent="0" algn="r" rtl="0">
              <a:spcBef>
                <a:spcPts val="0"/>
              </a:spcBef>
              <a:buNone/>
              <a:defRPr sz="1200" b="0" i="0" u="none" strike="noStrike" cap="none">
                <a:solidFill>
                  <a:schemeClr val="lt2"/>
                </a:solidFill>
                <a:latin typeface="Questrial"/>
                <a:ea typeface="Questrial"/>
                <a:cs typeface="Questrial"/>
                <a:sym typeface="Questrial"/>
              </a:defRPr>
            </a:lvl5pPr>
            <a:lvl6pPr marL="0" marR="0" lvl="5" indent="0" algn="r" rtl="0">
              <a:spcBef>
                <a:spcPts val="0"/>
              </a:spcBef>
              <a:buNone/>
              <a:defRPr sz="1200" b="0" i="0" u="none" strike="noStrike" cap="none">
                <a:solidFill>
                  <a:schemeClr val="lt2"/>
                </a:solidFill>
                <a:latin typeface="Questrial"/>
                <a:ea typeface="Questrial"/>
                <a:cs typeface="Questrial"/>
                <a:sym typeface="Questrial"/>
              </a:defRPr>
            </a:lvl6pPr>
            <a:lvl7pPr marL="0" marR="0" lvl="6" indent="0" algn="r" rtl="0">
              <a:spcBef>
                <a:spcPts val="0"/>
              </a:spcBef>
              <a:buNone/>
              <a:defRPr sz="1200" b="0" i="0" u="none" strike="noStrike" cap="none">
                <a:solidFill>
                  <a:schemeClr val="lt2"/>
                </a:solidFill>
                <a:latin typeface="Questrial"/>
                <a:ea typeface="Questrial"/>
                <a:cs typeface="Questrial"/>
                <a:sym typeface="Questrial"/>
              </a:defRPr>
            </a:lvl7pPr>
            <a:lvl8pPr marL="0" marR="0" lvl="7" indent="0" algn="r" rtl="0">
              <a:spcBef>
                <a:spcPts val="0"/>
              </a:spcBef>
              <a:buNone/>
              <a:defRPr sz="1200" b="0" i="0" u="none" strike="noStrike" cap="none">
                <a:solidFill>
                  <a:schemeClr val="lt2"/>
                </a:solidFill>
                <a:latin typeface="Questrial"/>
                <a:ea typeface="Questrial"/>
                <a:cs typeface="Questrial"/>
                <a:sym typeface="Questrial"/>
              </a:defRPr>
            </a:lvl8pPr>
            <a:lvl9pPr marL="0" marR="0" lvl="8" indent="0" algn="r" rtl="0">
              <a:spcBef>
                <a:spcPts val="0"/>
              </a:spcBef>
              <a:buNone/>
              <a:defRPr sz="1200" b="0" i="0" u="none" strike="noStrike" cap="none">
                <a:solidFill>
                  <a:schemeClr val="lt2"/>
                </a:solidFill>
                <a:latin typeface="Questrial"/>
                <a:ea typeface="Questrial"/>
                <a:cs typeface="Questrial"/>
                <a:sym typeface="Quest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ff.weebly.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13"/>
          <p:cNvSpPr txBox="1">
            <a:spLocks noGrp="1"/>
          </p:cNvSpPr>
          <p:nvPr>
            <p:ph type="ctrTitle"/>
          </p:nvPr>
        </p:nvSpPr>
        <p:spPr>
          <a:xfrm>
            <a:off x="228600" y="2130425"/>
            <a:ext cx="4419600" cy="1600327"/>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rgbClr val="FEFEFE"/>
              </a:buClr>
              <a:buSzPts val="3600"/>
              <a:buFont typeface="Questrial"/>
              <a:buNone/>
            </a:pPr>
            <a:r>
              <a:rPr lang="en-US" sz="3600" b="1" i="0" u="none" strike="noStrike" cap="none">
                <a:solidFill>
                  <a:srgbClr val="FEFEFE"/>
                </a:solidFill>
                <a:latin typeface="Questrial"/>
                <a:ea typeface="Questrial"/>
                <a:cs typeface="Questrial"/>
                <a:sym typeface="Questrial"/>
              </a:rPr>
              <a:t>English 9</a:t>
            </a:r>
            <a:br>
              <a:rPr lang="en-US" sz="3600" b="1" i="0" u="none" strike="noStrike" cap="none">
                <a:solidFill>
                  <a:srgbClr val="FEFEFE"/>
                </a:solidFill>
                <a:latin typeface="Questrial"/>
                <a:ea typeface="Questrial"/>
                <a:cs typeface="Questrial"/>
                <a:sym typeface="Questrial"/>
              </a:rPr>
            </a:br>
            <a:endParaRPr sz="3600" b="1" i="0" u="none" strike="noStrike" cap="none">
              <a:solidFill>
                <a:srgbClr val="FEFEFE"/>
              </a:solidFill>
              <a:latin typeface="Questrial"/>
              <a:ea typeface="Questrial"/>
              <a:cs typeface="Questrial"/>
              <a:sym typeface="Questrial"/>
            </a:endParaRPr>
          </a:p>
        </p:txBody>
      </p:sp>
      <p:sp>
        <p:nvSpPr>
          <p:cNvPr id="274" name="Google Shape;274;p13"/>
          <p:cNvSpPr txBox="1">
            <a:spLocks noGrp="1"/>
          </p:cNvSpPr>
          <p:nvPr>
            <p:ph type="subTitle" idx="1"/>
          </p:nvPr>
        </p:nvSpPr>
        <p:spPr>
          <a:xfrm>
            <a:off x="228600" y="3733800"/>
            <a:ext cx="4419600" cy="1066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ABC2C8"/>
              </a:buClr>
              <a:buSzPts val="2200"/>
              <a:buFont typeface="Arial"/>
              <a:buNone/>
            </a:pPr>
            <a:r>
              <a:rPr lang="en-US" sz="2200" b="0" i="0" u="none" strike="noStrike" cap="none">
                <a:solidFill>
                  <a:srgbClr val="FFFFFF"/>
                </a:solidFill>
                <a:latin typeface="Questrial"/>
                <a:ea typeface="Questrial"/>
                <a:cs typeface="Questrial"/>
                <a:sym typeface="Questrial"/>
              </a:rPr>
              <a:t>Ms. Senff</a:t>
            </a:r>
            <a:endParaRPr sz="2200" b="0" i="0" u="none" strike="noStrike" cap="none">
              <a:solidFill>
                <a:srgbClr val="FFFFFF"/>
              </a:solidFill>
              <a:latin typeface="Questrial"/>
              <a:ea typeface="Questrial"/>
              <a:cs typeface="Questrial"/>
              <a:sym typeface="Questrial"/>
            </a:endParaRPr>
          </a:p>
        </p:txBody>
      </p:sp>
      <p:pic>
        <p:nvPicPr>
          <p:cNvPr id="275" name="Google Shape;275;p13" descr="C:\Program Files\Microsoft Office\MEDIA\CAGCAT10\j0234687.gif"/>
          <p:cNvPicPr preferRelativeResize="0"/>
          <p:nvPr/>
        </p:nvPicPr>
        <p:blipFill rotWithShape="1">
          <a:blip r:embed="rId3">
            <a:alphaModFix/>
          </a:blip>
          <a:srcRect/>
          <a:stretch/>
        </p:blipFill>
        <p:spPr>
          <a:xfrm rot="-2485698">
            <a:off x="771573" y="674653"/>
            <a:ext cx="1228725" cy="723900"/>
          </a:xfrm>
          <a:prstGeom prst="rect">
            <a:avLst/>
          </a:prstGeom>
          <a:noFill/>
          <a:ln>
            <a:noFill/>
          </a:ln>
        </p:spPr>
      </p:pic>
      <p:pic>
        <p:nvPicPr>
          <p:cNvPr id="276" name="Google Shape;276;p13" descr="C:\Documents and Settings\msenff\Local Settings\Temporary Internet Files\Content.IE5\E0J3X096\MM900288928[1].gif"/>
          <p:cNvPicPr preferRelativeResize="0"/>
          <p:nvPr/>
        </p:nvPicPr>
        <p:blipFill rotWithShape="1">
          <a:blip r:embed="rId4">
            <a:alphaModFix/>
          </a:blip>
          <a:srcRect/>
          <a:stretch/>
        </p:blipFill>
        <p:spPr>
          <a:xfrm>
            <a:off x="6781800" y="533401"/>
            <a:ext cx="1247775" cy="1181100"/>
          </a:xfrm>
          <a:prstGeom prst="rect">
            <a:avLst/>
          </a:prstGeom>
          <a:noFill/>
          <a:ln>
            <a:noFill/>
          </a:ln>
        </p:spPr>
      </p:pic>
      <p:pic>
        <p:nvPicPr>
          <p:cNvPr id="277" name="Google Shape;277;p13" descr="C:\Documents and Settings\msenff\Local Settings\Temporary Internet Files\Content.IE5\1DM2R9T5\MC900048058[1].wmf"/>
          <p:cNvPicPr preferRelativeResize="0"/>
          <p:nvPr/>
        </p:nvPicPr>
        <p:blipFill rotWithShape="1">
          <a:blip r:embed="rId5">
            <a:alphaModFix/>
          </a:blip>
          <a:srcRect/>
          <a:stretch/>
        </p:blipFill>
        <p:spPr>
          <a:xfrm>
            <a:off x="2895600" y="2590800"/>
            <a:ext cx="1449324" cy="1068019"/>
          </a:xfrm>
          <a:prstGeom prst="rect">
            <a:avLst/>
          </a:prstGeom>
          <a:noFill/>
          <a:ln>
            <a:noFill/>
          </a:ln>
        </p:spPr>
      </p:pic>
      <p:pic>
        <p:nvPicPr>
          <p:cNvPr id="278" name="Google Shape;278;p13" descr="C:\Users\msenff\AppData\Local\Microsoft\Windows\Temporary Internet Files\Content.IE5\GJYT6Z24\school[1].jpg"/>
          <p:cNvPicPr preferRelativeResize="0"/>
          <p:nvPr/>
        </p:nvPicPr>
        <p:blipFill rotWithShape="1">
          <a:blip r:embed="rId6">
            <a:alphaModFix/>
          </a:blip>
          <a:srcRect/>
          <a:stretch/>
        </p:blipFill>
        <p:spPr>
          <a:xfrm>
            <a:off x="6392438" y="2895600"/>
            <a:ext cx="1838477" cy="1245613"/>
          </a:xfrm>
          <a:prstGeom prst="rect">
            <a:avLst/>
          </a:prstGeom>
          <a:noFill/>
          <a:ln>
            <a:noFill/>
          </a:ln>
        </p:spPr>
      </p:pic>
      <p:pic>
        <p:nvPicPr>
          <p:cNvPr id="279" name="Google Shape;279;p13" descr="C:\Program Files\Microsoft Office\MEDIA\CAGCAT10\j0299125.wmf"/>
          <p:cNvPicPr preferRelativeResize="0"/>
          <p:nvPr/>
        </p:nvPicPr>
        <p:blipFill rotWithShape="1">
          <a:blip r:embed="rId7">
            <a:alphaModFix/>
          </a:blip>
          <a:srcRect/>
          <a:stretch/>
        </p:blipFill>
        <p:spPr>
          <a:xfrm rot="1625810">
            <a:off x="5331057" y="4647266"/>
            <a:ext cx="1100023" cy="18050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2"/>
          <p:cNvSpPr txBox="1">
            <a:spLocks noGrp="1"/>
          </p:cNvSpPr>
          <p:nvPr>
            <p:ph type="title"/>
          </p:nvPr>
        </p:nvSpPr>
        <p:spPr>
          <a:xfrm>
            <a:off x="457200" y="274644"/>
            <a:ext cx="8229600" cy="577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a:t>For the Parents</a:t>
            </a:r>
            <a:endParaRPr/>
          </a:p>
        </p:txBody>
      </p:sp>
      <p:sp>
        <p:nvSpPr>
          <p:cNvPr id="336" name="Google Shape;336;p22"/>
          <p:cNvSpPr txBox="1">
            <a:spLocks noGrp="1"/>
          </p:cNvSpPr>
          <p:nvPr>
            <p:ph type="body" idx="1"/>
          </p:nvPr>
        </p:nvSpPr>
        <p:spPr>
          <a:xfrm>
            <a:off x="457200" y="852450"/>
            <a:ext cx="8458200" cy="5658000"/>
          </a:xfrm>
          <a:prstGeom prst="rect">
            <a:avLst/>
          </a:prstGeom>
        </p:spPr>
        <p:txBody>
          <a:bodyPr spcFirstLastPara="1" wrap="square" lIns="91425" tIns="45700" rIns="91425" bIns="45700" anchor="t" anchorCtr="0">
            <a:noAutofit/>
          </a:bodyPr>
          <a:lstStyle/>
          <a:p>
            <a:pPr marL="0" lvl="0" indent="0" algn="l" rtl="0">
              <a:spcBef>
                <a:spcPts val="480"/>
              </a:spcBef>
              <a:spcAft>
                <a:spcPts val="0"/>
              </a:spcAft>
              <a:buNone/>
            </a:pPr>
            <a:r>
              <a:rPr lang="en-US" sz="3600"/>
              <a:t>If you havent already filled out the google information sheet:</a:t>
            </a:r>
            <a:endParaRPr sz="3600"/>
          </a:p>
          <a:p>
            <a:pPr marL="0" lvl="0" indent="0" algn="l" rtl="0">
              <a:spcBef>
                <a:spcPts val="480"/>
              </a:spcBef>
              <a:spcAft>
                <a:spcPts val="0"/>
              </a:spcAft>
              <a:buNone/>
            </a:pPr>
            <a:endParaRPr sz="3600"/>
          </a:p>
          <a:p>
            <a:pPr marL="0" lvl="0" indent="0" algn="l" rtl="0">
              <a:spcBef>
                <a:spcPts val="480"/>
              </a:spcBef>
              <a:spcAft>
                <a:spcPts val="0"/>
              </a:spcAft>
              <a:buNone/>
            </a:pPr>
            <a:r>
              <a:rPr lang="en-US" sz="3600"/>
              <a:t>1st period- tiny.cc/80j7wy</a:t>
            </a:r>
            <a:endParaRPr sz="3600"/>
          </a:p>
          <a:p>
            <a:pPr marL="0" lvl="0" indent="0" algn="l" rtl="0">
              <a:spcBef>
                <a:spcPts val="480"/>
              </a:spcBef>
              <a:spcAft>
                <a:spcPts val="0"/>
              </a:spcAft>
              <a:buNone/>
            </a:pPr>
            <a:endParaRPr sz="3600"/>
          </a:p>
          <a:p>
            <a:pPr marL="0" lvl="0" indent="0" algn="l" rtl="0">
              <a:spcBef>
                <a:spcPts val="480"/>
              </a:spcBef>
              <a:spcAft>
                <a:spcPts val="0"/>
              </a:spcAft>
              <a:buNone/>
            </a:pPr>
            <a:r>
              <a:rPr lang="en-US" sz="3600"/>
              <a:t>2nd period- tiny.cc/tzj7wy</a:t>
            </a:r>
            <a:endParaRPr sz="3600"/>
          </a:p>
          <a:p>
            <a:pPr marL="0" lvl="0" indent="0" algn="l" rtl="0">
              <a:spcBef>
                <a:spcPts val="480"/>
              </a:spcBef>
              <a:spcAft>
                <a:spcPts val="0"/>
              </a:spcAft>
              <a:buNone/>
            </a:pPr>
            <a:endParaRPr sz="3600"/>
          </a:p>
          <a:p>
            <a:pPr marL="0" lvl="0" indent="0" algn="l" rtl="0">
              <a:spcBef>
                <a:spcPts val="480"/>
              </a:spcBef>
              <a:spcAft>
                <a:spcPts val="0"/>
              </a:spcAft>
              <a:buNone/>
            </a:pPr>
            <a:r>
              <a:rPr lang="en-US" sz="3600"/>
              <a:t>3rd period- tiny.cc/uuj7wy</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457200" y="274638"/>
            <a:ext cx="8229600" cy="48736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FEFEFE"/>
              </a:buClr>
              <a:buSzPts val="3240"/>
              <a:buFont typeface="Questrial"/>
              <a:buNone/>
            </a:pPr>
            <a:r>
              <a:rPr lang="en-US" sz="3240" b="1" i="0" u="none" strike="noStrike" cap="none">
                <a:solidFill>
                  <a:srgbClr val="FEFEFE"/>
                </a:solidFill>
                <a:latin typeface="Questrial"/>
                <a:ea typeface="Questrial"/>
                <a:cs typeface="Questrial"/>
                <a:sym typeface="Questrial"/>
              </a:rPr>
              <a:t>Items needed for class</a:t>
            </a:r>
            <a:endParaRPr sz="3240" b="1" i="0" u="none" strike="noStrike" cap="none">
              <a:solidFill>
                <a:srgbClr val="FEFEFE"/>
              </a:solidFill>
              <a:latin typeface="Questrial"/>
              <a:ea typeface="Questrial"/>
              <a:cs typeface="Questrial"/>
              <a:sym typeface="Questrial"/>
            </a:endParaRPr>
          </a:p>
        </p:txBody>
      </p:sp>
      <p:sp>
        <p:nvSpPr>
          <p:cNvPr id="285" name="Google Shape;285;p14"/>
          <p:cNvSpPr txBox="1">
            <a:spLocks noGrp="1"/>
          </p:cNvSpPr>
          <p:nvPr>
            <p:ph type="body" idx="1"/>
          </p:nvPr>
        </p:nvSpPr>
        <p:spPr>
          <a:xfrm>
            <a:off x="457200" y="914400"/>
            <a:ext cx="8229600" cy="5211763"/>
          </a:xfrm>
          <a:prstGeom prst="rect">
            <a:avLst/>
          </a:prstGeom>
          <a:noFill/>
          <a:ln>
            <a:noFill/>
          </a:ln>
        </p:spPr>
        <p:txBody>
          <a:bodyPr spcFirstLastPara="1" wrap="square" lIns="91425" tIns="45700" rIns="91425" bIns="45700" anchor="t" anchorCtr="0">
            <a:noAutofit/>
          </a:bodyPr>
          <a:lstStyle/>
          <a:p>
            <a:pPr marL="274320" marR="0" lvl="0" indent="-267970" algn="l" rtl="0">
              <a:lnSpc>
                <a:spcPct val="90000"/>
              </a:lnSpc>
              <a:spcBef>
                <a:spcPts val="0"/>
              </a:spcBef>
              <a:spcAft>
                <a:spcPts val="0"/>
              </a:spcAft>
              <a:buClr>
                <a:srgbClr val="ABC2C8"/>
              </a:buClr>
              <a:buSzPts val="3500"/>
              <a:buFont typeface="Arial"/>
              <a:buChar char="•"/>
            </a:pPr>
            <a:r>
              <a:rPr lang="en-US" sz="3500" b="0" i="0" u="none" strike="noStrike" cap="none">
                <a:solidFill>
                  <a:schemeClr val="lt2"/>
                </a:solidFill>
                <a:latin typeface="Questrial"/>
                <a:ea typeface="Questrial"/>
                <a:cs typeface="Questrial"/>
                <a:sym typeface="Questrial"/>
              </a:rPr>
              <a:t>A three ringed binder with ample notebook paper- </a:t>
            </a:r>
            <a:r>
              <a:rPr lang="en-US" sz="3500" b="0" i="0" u="none" strike="noStrike" cap="none">
                <a:solidFill>
                  <a:srgbClr val="FFC000"/>
                </a:solidFill>
                <a:latin typeface="Questrial"/>
                <a:ea typeface="Questrial"/>
                <a:cs typeface="Questrial"/>
                <a:sym typeface="Questrial"/>
              </a:rPr>
              <a:t>no spiral notebooks! </a:t>
            </a:r>
            <a:endParaRPr sz="3500" b="0" i="0" u="none" strike="noStrike" cap="none">
              <a:solidFill>
                <a:srgbClr val="FFC000"/>
              </a:solidFill>
              <a:latin typeface="Questrial"/>
              <a:ea typeface="Questrial"/>
              <a:cs typeface="Questrial"/>
              <a:sym typeface="Questrial"/>
            </a:endParaRPr>
          </a:p>
          <a:p>
            <a:pPr marL="274320" marR="0" lvl="0" indent="-267970" algn="l" rtl="0">
              <a:lnSpc>
                <a:spcPct val="90000"/>
              </a:lnSpc>
              <a:spcBef>
                <a:spcPts val="720"/>
              </a:spcBef>
              <a:spcAft>
                <a:spcPts val="0"/>
              </a:spcAft>
              <a:buClr>
                <a:srgbClr val="ABC2C8"/>
              </a:buClr>
              <a:buSzPts val="3500"/>
              <a:buFont typeface="Arial"/>
              <a:buChar char="•"/>
            </a:pPr>
            <a:r>
              <a:rPr lang="en-US" sz="3500" b="0" i="0" u="none" strike="noStrike" cap="none">
                <a:solidFill>
                  <a:schemeClr val="lt2"/>
                </a:solidFill>
                <a:latin typeface="Questrial"/>
                <a:ea typeface="Questrial"/>
                <a:cs typeface="Questrial"/>
                <a:sym typeface="Questrial"/>
              </a:rPr>
              <a:t>Pencils/ Pens (pertaining to color- please use a dark colored ink)</a:t>
            </a:r>
            <a:endParaRPr sz="2300"/>
          </a:p>
          <a:p>
            <a:pPr marL="274320" marR="0" lvl="0" indent="-267970" algn="l" rtl="0">
              <a:lnSpc>
                <a:spcPct val="90000"/>
              </a:lnSpc>
              <a:spcBef>
                <a:spcPts val="720"/>
              </a:spcBef>
              <a:spcAft>
                <a:spcPts val="0"/>
              </a:spcAft>
              <a:buClr>
                <a:srgbClr val="ABC2C8"/>
              </a:buClr>
              <a:buSzPts val="3500"/>
              <a:buFont typeface="Arial"/>
              <a:buChar char="•"/>
            </a:pPr>
            <a:r>
              <a:rPr lang="en-US" sz="3500" b="0" i="0" u="none" strike="noStrike" cap="none">
                <a:solidFill>
                  <a:schemeClr val="lt2"/>
                </a:solidFill>
                <a:latin typeface="Questrial"/>
                <a:ea typeface="Questrial"/>
                <a:cs typeface="Questrial"/>
                <a:sym typeface="Questrial"/>
              </a:rPr>
              <a:t>Remind codes for your class:</a:t>
            </a:r>
            <a:endParaRPr sz="2300"/>
          </a:p>
          <a:p>
            <a:pPr marL="548640" marR="0" lvl="1" indent="-152400" algn="l" rtl="0">
              <a:lnSpc>
                <a:spcPct val="90000"/>
              </a:lnSpc>
              <a:spcBef>
                <a:spcPts val="72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1</a:t>
            </a:r>
            <a:r>
              <a:rPr lang="en-US" sz="2400" b="0" i="0" u="none" strike="noStrike" cap="none" baseline="30000">
                <a:solidFill>
                  <a:schemeClr val="lt1"/>
                </a:solidFill>
                <a:latin typeface="Questrial"/>
                <a:ea typeface="Questrial"/>
                <a:cs typeface="Questrial"/>
                <a:sym typeface="Questrial"/>
              </a:rPr>
              <a:t>st</a:t>
            </a:r>
            <a:r>
              <a:rPr lang="en-US" sz="2400" b="0" i="0" u="none" strike="noStrike" cap="none">
                <a:solidFill>
                  <a:schemeClr val="lt1"/>
                </a:solidFill>
                <a:latin typeface="Questrial"/>
                <a:ea typeface="Questrial"/>
                <a:cs typeface="Questrial"/>
                <a:sym typeface="Questrial"/>
              </a:rPr>
              <a:t> period Remind code text </a:t>
            </a:r>
            <a:r>
              <a:rPr lang="en-US" sz="2400" b="1" i="0" u="none" strike="noStrike" cap="none">
                <a:solidFill>
                  <a:schemeClr val="accent5"/>
                </a:solidFill>
                <a:latin typeface="Questrial"/>
                <a:ea typeface="Questrial"/>
                <a:cs typeface="Questrial"/>
                <a:sym typeface="Questrial"/>
              </a:rPr>
              <a:t>@</a:t>
            </a:r>
            <a:r>
              <a:rPr lang="en-US" sz="2400" b="1">
                <a:solidFill>
                  <a:schemeClr val="accent5"/>
                </a:solidFill>
              </a:rPr>
              <a:t>k99hhk</a:t>
            </a:r>
            <a:r>
              <a:rPr lang="en-US" sz="2400" b="1" i="0" u="none" strike="noStrike" cap="none">
                <a:solidFill>
                  <a:schemeClr val="accent5"/>
                </a:solidFill>
                <a:latin typeface="Questrial"/>
                <a:ea typeface="Questrial"/>
                <a:cs typeface="Questrial"/>
                <a:sym typeface="Questrial"/>
              </a:rPr>
              <a:t> to 81010</a:t>
            </a:r>
            <a:endParaRPr sz="2400"/>
          </a:p>
          <a:p>
            <a:pPr marL="548640" marR="0" lvl="1" indent="-152400" algn="l" rtl="0">
              <a:lnSpc>
                <a:spcPct val="90000"/>
              </a:lnSpc>
              <a:spcBef>
                <a:spcPts val="72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2</a:t>
            </a:r>
            <a:r>
              <a:rPr lang="en-US" sz="2400" b="0" i="0" u="none" strike="noStrike" cap="none" baseline="30000">
                <a:solidFill>
                  <a:schemeClr val="lt1"/>
                </a:solidFill>
                <a:latin typeface="Questrial"/>
                <a:ea typeface="Questrial"/>
                <a:cs typeface="Questrial"/>
                <a:sym typeface="Questrial"/>
              </a:rPr>
              <a:t>nd</a:t>
            </a:r>
            <a:r>
              <a:rPr lang="en-US" sz="2400" b="0" i="0" u="none" strike="noStrike" cap="none">
                <a:solidFill>
                  <a:schemeClr val="lt1"/>
                </a:solidFill>
                <a:latin typeface="Questrial"/>
                <a:ea typeface="Questrial"/>
                <a:cs typeface="Questrial"/>
                <a:sym typeface="Questrial"/>
              </a:rPr>
              <a:t> period Remind code text </a:t>
            </a:r>
            <a:r>
              <a:rPr lang="en-US" sz="2400" b="1" i="0" u="none" strike="noStrike" cap="none">
                <a:solidFill>
                  <a:schemeClr val="accent5"/>
                </a:solidFill>
                <a:latin typeface="Questrial"/>
                <a:ea typeface="Questrial"/>
                <a:cs typeface="Questrial"/>
                <a:sym typeface="Questrial"/>
              </a:rPr>
              <a:t>@</a:t>
            </a:r>
            <a:r>
              <a:rPr lang="en-US" sz="2400" b="1">
                <a:solidFill>
                  <a:schemeClr val="accent5"/>
                </a:solidFill>
              </a:rPr>
              <a:t>4382k</a:t>
            </a:r>
            <a:r>
              <a:rPr lang="en-US" sz="2400" b="1" i="0" u="none" strike="noStrike" cap="none">
                <a:solidFill>
                  <a:schemeClr val="accent5"/>
                </a:solidFill>
                <a:latin typeface="Questrial"/>
                <a:ea typeface="Questrial"/>
                <a:cs typeface="Questrial"/>
                <a:sym typeface="Questrial"/>
              </a:rPr>
              <a:t> to 81010</a:t>
            </a:r>
            <a:endParaRPr sz="2400" b="1">
              <a:solidFill>
                <a:schemeClr val="accent5"/>
              </a:solidFill>
            </a:endParaRPr>
          </a:p>
          <a:p>
            <a:pPr marL="548640" lvl="1" indent="-152400" algn="l" rtl="0">
              <a:lnSpc>
                <a:spcPct val="90000"/>
              </a:lnSpc>
              <a:spcBef>
                <a:spcPts val="720"/>
              </a:spcBef>
              <a:spcAft>
                <a:spcPts val="0"/>
              </a:spcAft>
              <a:buClr>
                <a:srgbClr val="ABC2C8"/>
              </a:buClr>
              <a:buSzPts val="2400"/>
              <a:buFont typeface="Arial"/>
              <a:buChar char="•"/>
            </a:pPr>
            <a:r>
              <a:rPr lang="en-US" sz="2400"/>
              <a:t>3rd period Remind code text </a:t>
            </a:r>
            <a:r>
              <a:rPr lang="en-US" sz="2400" b="1">
                <a:solidFill>
                  <a:schemeClr val="accent5"/>
                </a:solidFill>
              </a:rPr>
              <a:t>@3a7c7c to 81010</a:t>
            </a:r>
            <a:endParaRPr sz="3600" b="1" i="0" u="none" strike="noStrike" cap="none">
              <a:solidFill>
                <a:schemeClr val="accent5"/>
              </a:solidFill>
              <a:latin typeface="Questrial"/>
              <a:ea typeface="Questrial"/>
              <a:cs typeface="Questrial"/>
              <a:sym typeface="Questrial"/>
            </a:endParaRPr>
          </a:p>
          <a:p>
            <a:pPr marL="548640" marR="0" lvl="1" indent="0" algn="l" rtl="0">
              <a:lnSpc>
                <a:spcPct val="90000"/>
              </a:lnSpc>
              <a:spcBef>
                <a:spcPts val="720"/>
              </a:spcBef>
              <a:spcAft>
                <a:spcPts val="0"/>
              </a:spcAft>
              <a:buClr>
                <a:srgbClr val="ABC2C8"/>
              </a:buClr>
              <a:buSzPts val="3600"/>
              <a:buFont typeface="Arial"/>
              <a:buNone/>
            </a:pPr>
            <a:endParaRPr sz="3600" b="0" i="0" u="none" strike="noStrike" cap="none">
              <a:solidFill>
                <a:srgbClr val="FFC000"/>
              </a:solidFill>
              <a:latin typeface="Questrial"/>
              <a:ea typeface="Questrial"/>
              <a:cs typeface="Questrial"/>
              <a:sym typeface="Questrial"/>
            </a:endParaRPr>
          </a:p>
          <a:p>
            <a:pPr marL="274320" marR="0" lvl="0" indent="-121920" algn="l" rtl="0">
              <a:lnSpc>
                <a:spcPct val="90000"/>
              </a:lnSpc>
              <a:spcBef>
                <a:spcPts val="480"/>
              </a:spcBef>
              <a:spcAft>
                <a:spcPts val="0"/>
              </a:spcAft>
              <a:buClr>
                <a:srgbClr val="ABC2C8"/>
              </a:buClr>
              <a:buSzPts val="2400"/>
              <a:buFont typeface="Arial"/>
              <a:buNone/>
            </a:pPr>
            <a:endParaRPr sz="2400" b="0" i="0" u="none" strike="noStrike" cap="none">
              <a:solidFill>
                <a:schemeClr val="lt2"/>
              </a:solidFill>
              <a:latin typeface="Questrial"/>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5"/>
          <p:cNvSpPr txBox="1">
            <a:spLocks noGrp="1"/>
          </p:cNvSpPr>
          <p:nvPr>
            <p:ph type="title"/>
          </p:nvPr>
        </p:nvSpPr>
        <p:spPr>
          <a:xfrm>
            <a:off x="457200" y="274638"/>
            <a:ext cx="8229600" cy="639762"/>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rgbClr val="FFC000"/>
              </a:buClr>
              <a:buSzPts val="3240"/>
              <a:buFont typeface="Questrial"/>
              <a:buNone/>
            </a:pPr>
            <a:r>
              <a:rPr lang="en-US" sz="3240" b="1" i="0" u="none" strike="noStrike" cap="none">
                <a:solidFill>
                  <a:srgbClr val="FFC000"/>
                </a:solidFill>
                <a:latin typeface="Questrial"/>
                <a:ea typeface="Questrial"/>
                <a:cs typeface="Questrial"/>
                <a:sym typeface="Questrial"/>
              </a:rPr>
              <a:t>Welcome to English 9 for the 201</a:t>
            </a:r>
            <a:r>
              <a:rPr lang="en-US" sz="3240">
                <a:solidFill>
                  <a:srgbClr val="FFC000"/>
                </a:solidFill>
              </a:rPr>
              <a:t>8</a:t>
            </a:r>
            <a:r>
              <a:rPr lang="en-US" sz="3240" b="1" i="0" u="none" strike="noStrike" cap="none">
                <a:solidFill>
                  <a:srgbClr val="FFC000"/>
                </a:solidFill>
                <a:latin typeface="Questrial"/>
                <a:ea typeface="Questrial"/>
                <a:cs typeface="Questrial"/>
                <a:sym typeface="Questrial"/>
              </a:rPr>
              <a:t> Semester</a:t>
            </a:r>
            <a:r>
              <a:rPr lang="en-US" sz="3240" b="1" i="0" u="none" strike="noStrike" cap="none">
                <a:solidFill>
                  <a:srgbClr val="FEFEFE"/>
                </a:solidFill>
                <a:latin typeface="Questrial"/>
                <a:ea typeface="Questrial"/>
                <a:cs typeface="Questrial"/>
                <a:sym typeface="Questrial"/>
              </a:rPr>
              <a:t>!</a:t>
            </a:r>
            <a:endParaRPr sz="3240" b="1" i="0" u="none" strike="noStrike" cap="none">
              <a:solidFill>
                <a:srgbClr val="FEFEFE"/>
              </a:solidFill>
              <a:latin typeface="Questrial"/>
              <a:ea typeface="Questrial"/>
              <a:cs typeface="Questrial"/>
              <a:sym typeface="Questrial"/>
            </a:endParaRPr>
          </a:p>
        </p:txBody>
      </p:sp>
      <p:sp>
        <p:nvSpPr>
          <p:cNvPr id="291" name="Google Shape;291;p15"/>
          <p:cNvSpPr txBox="1">
            <a:spLocks noGrp="1"/>
          </p:cNvSpPr>
          <p:nvPr>
            <p:ph type="body" idx="1"/>
          </p:nvPr>
        </p:nvSpPr>
        <p:spPr>
          <a:xfrm>
            <a:off x="457200" y="990600"/>
            <a:ext cx="8229600" cy="55626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rgbClr val="ABC2C8"/>
              </a:buClr>
              <a:buSzPts val="3200"/>
              <a:buFont typeface="Arial"/>
              <a:buChar char="•"/>
            </a:pPr>
            <a:r>
              <a:rPr lang="en-US" sz="3200" b="0" i="0" u="none" strike="noStrike" cap="none">
                <a:solidFill>
                  <a:schemeClr val="lt2"/>
                </a:solidFill>
                <a:latin typeface="Questrial"/>
                <a:ea typeface="Questrial"/>
                <a:cs typeface="Questrial"/>
                <a:sym typeface="Questrial"/>
              </a:rPr>
              <a:t>Few things to know:</a:t>
            </a:r>
            <a:endParaRPr/>
          </a:p>
          <a:p>
            <a:pPr marL="548640" marR="0" lvl="1" indent="-203200" algn="l" rtl="0">
              <a:spcBef>
                <a:spcPts val="640"/>
              </a:spcBef>
              <a:spcAft>
                <a:spcPts val="0"/>
              </a:spcAft>
              <a:buClr>
                <a:srgbClr val="ABC2C8"/>
              </a:buClr>
              <a:buSzPts val="3200"/>
              <a:buFont typeface="Arial"/>
              <a:buChar char="•"/>
            </a:pPr>
            <a:r>
              <a:rPr lang="en-US" sz="3200" b="0" i="0" u="none" strike="noStrike" cap="none">
                <a:solidFill>
                  <a:schemeClr val="lt1"/>
                </a:solidFill>
                <a:latin typeface="Questrial"/>
                <a:ea typeface="Questrial"/>
                <a:cs typeface="Questrial"/>
                <a:sym typeface="Questrial"/>
              </a:rPr>
              <a:t>There will be homework assigned, and when it is assigned it will be checked, collected and graded.</a:t>
            </a:r>
            <a:endParaRPr/>
          </a:p>
          <a:p>
            <a:pPr marL="548640" marR="0" lvl="1" indent="-203200" algn="l" rtl="0">
              <a:spcBef>
                <a:spcPts val="640"/>
              </a:spcBef>
              <a:spcAft>
                <a:spcPts val="0"/>
              </a:spcAft>
              <a:buClr>
                <a:srgbClr val="ABC2C8"/>
              </a:buClr>
              <a:buSzPts val="3200"/>
              <a:buFont typeface="Arial"/>
              <a:buChar char="•"/>
            </a:pPr>
            <a:r>
              <a:rPr lang="en-US" sz="3200" b="0" i="0" u="none" strike="noStrike" cap="none">
                <a:solidFill>
                  <a:schemeClr val="lt1"/>
                </a:solidFill>
                <a:latin typeface="Questrial"/>
                <a:ea typeface="Questrial"/>
                <a:cs typeface="Questrial"/>
                <a:sym typeface="Questrial"/>
              </a:rPr>
              <a:t>Classwork is not optional. For </a:t>
            </a:r>
            <a:r>
              <a:rPr lang="en-US" sz="3200" b="0" i="0" u="none" strike="noStrike" cap="none">
                <a:solidFill>
                  <a:srgbClr val="FFC000"/>
                </a:solidFill>
                <a:latin typeface="Questrial"/>
                <a:ea typeface="Questrial"/>
                <a:cs typeface="Questrial"/>
                <a:sym typeface="Questrial"/>
              </a:rPr>
              <a:t>you </a:t>
            </a:r>
            <a:r>
              <a:rPr lang="en-US" sz="3200" b="0" i="0" u="none" strike="noStrike" cap="none">
                <a:solidFill>
                  <a:schemeClr val="lt1"/>
                </a:solidFill>
                <a:latin typeface="Questrial"/>
                <a:ea typeface="Questrial"/>
                <a:cs typeface="Questrial"/>
                <a:sym typeface="Questrial"/>
              </a:rPr>
              <a:t>to succeed </a:t>
            </a:r>
            <a:r>
              <a:rPr lang="en-US" sz="3200" b="0" i="0" u="none" strike="noStrike" cap="none">
                <a:solidFill>
                  <a:srgbClr val="FFC000"/>
                </a:solidFill>
                <a:latin typeface="Questrial"/>
                <a:ea typeface="Questrial"/>
                <a:cs typeface="Questrial"/>
                <a:sym typeface="Questrial"/>
              </a:rPr>
              <a:t>you </a:t>
            </a:r>
            <a:r>
              <a:rPr lang="en-US" sz="3200" b="0" i="0" u="none" strike="noStrike" cap="none">
                <a:solidFill>
                  <a:schemeClr val="lt1"/>
                </a:solidFill>
                <a:latin typeface="Questrial"/>
                <a:ea typeface="Questrial"/>
                <a:cs typeface="Questrial"/>
                <a:sym typeface="Questrial"/>
              </a:rPr>
              <a:t>need to bring </a:t>
            </a:r>
            <a:r>
              <a:rPr lang="en-US" sz="3200" b="0" i="0" u="none" strike="noStrike" cap="none">
                <a:solidFill>
                  <a:srgbClr val="FFC000"/>
                </a:solidFill>
                <a:latin typeface="Questrial"/>
                <a:ea typeface="Questrial"/>
                <a:cs typeface="Questrial"/>
                <a:sym typeface="Questrial"/>
              </a:rPr>
              <a:t>your </a:t>
            </a:r>
            <a:r>
              <a:rPr lang="en-US" sz="3200" b="0" i="0" u="none" strike="noStrike" cap="none">
                <a:solidFill>
                  <a:schemeClr val="lt1"/>
                </a:solidFill>
                <a:latin typeface="Questrial"/>
                <a:ea typeface="Questrial"/>
                <a:cs typeface="Questrial"/>
                <a:sym typeface="Questrial"/>
              </a:rPr>
              <a:t>“A” game each day.</a:t>
            </a:r>
            <a:endParaRPr/>
          </a:p>
          <a:p>
            <a:pPr marL="548640" marR="0" lvl="1" indent="-203200" algn="l" rtl="0">
              <a:spcBef>
                <a:spcPts val="640"/>
              </a:spcBef>
              <a:spcAft>
                <a:spcPts val="0"/>
              </a:spcAft>
              <a:buClr>
                <a:srgbClr val="ABC2C8"/>
              </a:buClr>
              <a:buSzPts val="3200"/>
              <a:buFont typeface="Arial"/>
              <a:buChar char="•"/>
            </a:pPr>
            <a:r>
              <a:rPr lang="en-US" sz="3200" b="0" i="0" u="none" strike="noStrike" cap="none">
                <a:solidFill>
                  <a:schemeClr val="lt1"/>
                </a:solidFill>
                <a:latin typeface="Questrial"/>
                <a:ea typeface="Questrial"/>
                <a:cs typeface="Questrial"/>
                <a:sym typeface="Questrial"/>
              </a:rPr>
              <a:t>There will be group work given and graded accordingly.</a:t>
            </a:r>
            <a:endParaRPr/>
          </a:p>
          <a:p>
            <a:pPr marL="548640" marR="0" lvl="1" indent="-203200" algn="l" rtl="0">
              <a:spcBef>
                <a:spcPts val="640"/>
              </a:spcBef>
              <a:spcAft>
                <a:spcPts val="0"/>
              </a:spcAft>
              <a:buClr>
                <a:srgbClr val="ABC2C8"/>
              </a:buClr>
              <a:buSzPts val="3200"/>
              <a:buFont typeface="Arial"/>
              <a:buChar char="•"/>
            </a:pPr>
            <a:r>
              <a:rPr lang="en-US" sz="3200" b="0" i="0" u="none" strike="noStrike" cap="none">
                <a:solidFill>
                  <a:schemeClr val="lt1"/>
                </a:solidFill>
                <a:latin typeface="Questrial"/>
                <a:ea typeface="Questrial"/>
                <a:cs typeface="Questrial"/>
                <a:sym typeface="Questrial"/>
              </a:rPr>
              <a:t>There will be assignments created and presented to the class.</a:t>
            </a:r>
            <a:endParaRPr/>
          </a:p>
          <a:p>
            <a:pPr marL="274320" marR="0" lvl="0" indent="-71120" algn="l" rtl="0">
              <a:spcBef>
                <a:spcPts val="640"/>
              </a:spcBef>
              <a:spcAft>
                <a:spcPts val="0"/>
              </a:spcAft>
              <a:buClr>
                <a:srgbClr val="ABC2C8"/>
              </a:buClr>
              <a:buSzPts val="3200"/>
              <a:buFont typeface="Arial"/>
              <a:buNone/>
            </a:pPr>
            <a:endParaRPr sz="3200" b="0" i="0" u="none" strike="noStrike" cap="none">
              <a:solidFill>
                <a:schemeClr val="lt2"/>
              </a:solidFill>
              <a:latin typeface="Questrial"/>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6"/>
          <p:cNvSpPr txBox="1">
            <a:spLocks noGrp="1"/>
          </p:cNvSpPr>
          <p:nvPr>
            <p:ph type="body" idx="1"/>
          </p:nvPr>
        </p:nvSpPr>
        <p:spPr>
          <a:xfrm>
            <a:off x="457200" y="533400"/>
            <a:ext cx="8229600" cy="5592763"/>
          </a:xfrm>
          <a:prstGeom prst="rect">
            <a:avLst/>
          </a:prstGeom>
          <a:noFill/>
          <a:ln>
            <a:noFill/>
          </a:ln>
        </p:spPr>
        <p:txBody>
          <a:bodyPr spcFirstLastPara="1" wrap="square" lIns="91425" tIns="45700" rIns="91425" bIns="45700" anchor="t" anchorCtr="0">
            <a:noAutofit/>
          </a:bodyPr>
          <a:lstStyle/>
          <a:p>
            <a:pPr marL="548640" marR="0" lvl="1" indent="-228600" algn="l" rtl="0">
              <a:spcBef>
                <a:spcPts val="0"/>
              </a:spcBef>
              <a:spcAft>
                <a:spcPts val="0"/>
              </a:spcAft>
              <a:buClr>
                <a:srgbClr val="ABC2C8"/>
              </a:buClr>
              <a:buSzPts val="3600"/>
              <a:buFont typeface="Arial"/>
              <a:buChar char="•"/>
            </a:pPr>
            <a:r>
              <a:rPr lang="en-US" sz="3600" b="0" i="0" u="none" strike="noStrike" cap="none">
                <a:solidFill>
                  <a:schemeClr val="lt1"/>
                </a:solidFill>
                <a:latin typeface="Questrial"/>
                <a:ea typeface="Questrial"/>
                <a:cs typeface="Questrial"/>
                <a:sym typeface="Questrial"/>
              </a:rPr>
              <a:t>There will be an individual research paper assigned, collected and graded accordingly. </a:t>
            </a:r>
            <a:endParaRPr/>
          </a:p>
          <a:p>
            <a:pPr marL="548640" marR="0" lvl="1" indent="-228600" algn="l" rtl="0">
              <a:spcBef>
                <a:spcPts val="720"/>
              </a:spcBef>
              <a:spcAft>
                <a:spcPts val="0"/>
              </a:spcAft>
              <a:buClr>
                <a:srgbClr val="ABC2C8"/>
              </a:buClr>
              <a:buSzPts val="3600"/>
              <a:buFont typeface="Arial"/>
              <a:buChar char="•"/>
            </a:pPr>
            <a:r>
              <a:rPr lang="en-US" sz="3600" b="0" i="0" u="none" strike="noStrike" cap="none">
                <a:solidFill>
                  <a:schemeClr val="lt1"/>
                </a:solidFill>
                <a:latin typeface="Questrial"/>
                <a:ea typeface="Questrial"/>
                <a:cs typeface="Questrial"/>
                <a:sym typeface="Questrial"/>
              </a:rPr>
              <a:t>There will be a variety of </a:t>
            </a:r>
            <a:r>
              <a:rPr lang="en-US" sz="3600" b="0" i="0" u="none" strike="noStrike" cap="none">
                <a:solidFill>
                  <a:srgbClr val="FFC000"/>
                </a:solidFill>
                <a:latin typeface="Questrial"/>
                <a:ea typeface="Questrial"/>
                <a:cs typeface="Questrial"/>
                <a:sym typeface="Questrial"/>
              </a:rPr>
              <a:t>tests </a:t>
            </a:r>
            <a:r>
              <a:rPr lang="en-US" sz="3600" b="0" i="0" u="none" strike="noStrike" cap="none">
                <a:solidFill>
                  <a:schemeClr val="lt1"/>
                </a:solidFill>
                <a:latin typeface="Questrial"/>
                <a:ea typeface="Questrial"/>
                <a:cs typeface="Questrial"/>
                <a:sym typeface="Questrial"/>
              </a:rPr>
              <a:t>and </a:t>
            </a:r>
            <a:r>
              <a:rPr lang="en-US" sz="3600" b="0" i="0" u="none" strike="noStrike" cap="none">
                <a:solidFill>
                  <a:srgbClr val="FFC000"/>
                </a:solidFill>
                <a:latin typeface="Questrial"/>
                <a:ea typeface="Questrial"/>
                <a:cs typeface="Questrial"/>
                <a:sym typeface="Questrial"/>
              </a:rPr>
              <a:t>quizzes </a:t>
            </a:r>
            <a:r>
              <a:rPr lang="en-US" sz="3600" b="0" i="0" u="none" strike="noStrike" cap="none">
                <a:solidFill>
                  <a:schemeClr val="lt1"/>
                </a:solidFill>
                <a:latin typeface="Questrial"/>
                <a:ea typeface="Questrial"/>
                <a:cs typeface="Questrial"/>
                <a:sym typeface="Questrial"/>
              </a:rPr>
              <a:t>given to evaluate your knowledge of the subject matter.</a:t>
            </a:r>
            <a:endParaRPr/>
          </a:p>
          <a:p>
            <a:pPr marL="548640" marR="0" lvl="1" indent="-228600" algn="l" rtl="0">
              <a:spcBef>
                <a:spcPts val="720"/>
              </a:spcBef>
              <a:spcAft>
                <a:spcPts val="0"/>
              </a:spcAft>
              <a:buClr>
                <a:srgbClr val="ABC2C8"/>
              </a:buClr>
              <a:buSzPts val="3600"/>
              <a:buFont typeface="Arial"/>
              <a:buChar char="•"/>
            </a:pPr>
            <a:r>
              <a:rPr lang="en-US" sz="3600" b="0" i="0" u="none" strike="noStrike" cap="none">
                <a:solidFill>
                  <a:schemeClr val="lt1"/>
                </a:solidFill>
                <a:latin typeface="Questrial"/>
                <a:ea typeface="Questrial"/>
                <a:cs typeface="Questrial"/>
                <a:sym typeface="Questrial"/>
              </a:rPr>
              <a:t>The class will be on the points system meaning each assignment is allotted a certain number of points- not a weighted category.</a:t>
            </a:r>
            <a:endParaRPr/>
          </a:p>
          <a:p>
            <a:pPr marL="274320" marR="0" lvl="0" indent="-45720" algn="l" rtl="0">
              <a:spcBef>
                <a:spcPts val="720"/>
              </a:spcBef>
              <a:spcAft>
                <a:spcPts val="0"/>
              </a:spcAft>
              <a:buClr>
                <a:srgbClr val="ABC2C8"/>
              </a:buClr>
              <a:buSzPts val="3600"/>
              <a:buFont typeface="Arial"/>
              <a:buNone/>
            </a:pPr>
            <a:endParaRPr sz="3600" b="0" i="0" u="none" strike="noStrike" cap="none">
              <a:solidFill>
                <a:schemeClr val="lt2"/>
              </a:solidFill>
              <a:latin typeface="Questrial"/>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457200" y="274652"/>
            <a:ext cx="8229600" cy="7914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FEFEFE"/>
              </a:buClr>
              <a:buSzPts val="3240"/>
              <a:buFont typeface="Questrial"/>
              <a:buNone/>
            </a:pPr>
            <a:r>
              <a:rPr lang="en-US" sz="3240" b="1" i="0" u="none" strike="noStrike" cap="none">
                <a:solidFill>
                  <a:srgbClr val="FEFEFE"/>
                </a:solidFill>
                <a:latin typeface="Questrial"/>
                <a:ea typeface="Questrial"/>
                <a:cs typeface="Questrial"/>
                <a:sym typeface="Questrial"/>
              </a:rPr>
              <a:t>Grades, Timeline, Assignments and Notifications</a:t>
            </a:r>
            <a:endParaRPr sz="3240" b="1" i="0" u="none" strike="noStrike" cap="none">
              <a:solidFill>
                <a:srgbClr val="FEFEFE"/>
              </a:solidFill>
              <a:latin typeface="Questrial"/>
              <a:ea typeface="Questrial"/>
              <a:cs typeface="Questrial"/>
              <a:sym typeface="Questrial"/>
            </a:endParaRPr>
          </a:p>
        </p:txBody>
      </p:sp>
      <p:sp>
        <p:nvSpPr>
          <p:cNvPr id="302" name="Google Shape;302;p17"/>
          <p:cNvSpPr txBox="1">
            <a:spLocks noGrp="1"/>
          </p:cNvSpPr>
          <p:nvPr>
            <p:ph type="body" idx="1"/>
          </p:nvPr>
        </p:nvSpPr>
        <p:spPr>
          <a:xfrm>
            <a:off x="457200" y="1066050"/>
            <a:ext cx="8229600" cy="55629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rgbClr val="ABC2C8"/>
              </a:buClr>
              <a:buSzPts val="2800"/>
              <a:buFont typeface="Arial"/>
              <a:buChar char="•"/>
            </a:pPr>
            <a:r>
              <a:rPr lang="en-US" sz="2800" b="0" i="0" u="none" strike="noStrike" cap="none">
                <a:solidFill>
                  <a:schemeClr val="lt2"/>
                </a:solidFill>
                <a:latin typeface="Questrial"/>
                <a:ea typeface="Questrial"/>
                <a:cs typeface="Questrial"/>
                <a:sym typeface="Questrial"/>
              </a:rPr>
              <a:t>Grades: Please assume that everything you will be completing in class will be for a grade. Do </a:t>
            </a:r>
            <a:r>
              <a:rPr lang="en-US" sz="2800" b="0" i="0" u="none" strike="noStrike" cap="none">
                <a:solidFill>
                  <a:srgbClr val="FFC000"/>
                </a:solidFill>
                <a:latin typeface="Questrial"/>
                <a:ea typeface="Questrial"/>
                <a:cs typeface="Questrial"/>
                <a:sym typeface="Questrial"/>
              </a:rPr>
              <a:t>NOT</a:t>
            </a:r>
            <a:r>
              <a:rPr lang="en-US" sz="2800" b="0" i="0" u="none" strike="noStrike" cap="none">
                <a:solidFill>
                  <a:srgbClr val="00B0F0"/>
                </a:solidFill>
                <a:latin typeface="Questrial"/>
                <a:ea typeface="Questrial"/>
                <a:cs typeface="Questrial"/>
                <a:sym typeface="Questrial"/>
              </a:rPr>
              <a:t> </a:t>
            </a:r>
            <a:r>
              <a:rPr lang="en-US" sz="2800" b="0" i="0" u="none" strike="noStrike" cap="none">
                <a:solidFill>
                  <a:schemeClr val="lt2"/>
                </a:solidFill>
                <a:latin typeface="Questrial"/>
                <a:ea typeface="Questrial"/>
                <a:cs typeface="Questrial"/>
                <a:sym typeface="Questrial"/>
              </a:rPr>
              <a:t>assume that the assignment is simply given for busy work. </a:t>
            </a:r>
            <a:endParaRPr/>
          </a:p>
          <a:p>
            <a:pPr marL="274320" marR="0" lvl="0" indent="-274320" algn="l" rtl="0">
              <a:spcBef>
                <a:spcPts val="560"/>
              </a:spcBef>
              <a:spcAft>
                <a:spcPts val="0"/>
              </a:spcAft>
              <a:buClr>
                <a:srgbClr val="ABC2C8"/>
              </a:buClr>
              <a:buSzPts val="2800"/>
              <a:buFont typeface="Arial"/>
              <a:buChar char="•"/>
            </a:pPr>
            <a:r>
              <a:rPr lang="en-US" sz="2800" b="0" i="0" u="none" strike="noStrike" cap="none">
                <a:solidFill>
                  <a:schemeClr val="lt2"/>
                </a:solidFill>
                <a:latin typeface="Questrial"/>
                <a:ea typeface="Questrial"/>
                <a:cs typeface="Questrial"/>
                <a:sym typeface="Questrial"/>
              </a:rPr>
              <a:t>When an assignment (s) is (are) completed, the grade will then be entered into Powerschool within the </a:t>
            </a:r>
            <a:r>
              <a:rPr lang="en-US" sz="2800" b="0" i="0" u="none" strike="noStrike" cap="none">
                <a:solidFill>
                  <a:srgbClr val="FFC000"/>
                </a:solidFill>
                <a:latin typeface="Questrial"/>
                <a:ea typeface="Questrial"/>
                <a:cs typeface="Questrial"/>
                <a:sym typeface="Questrial"/>
              </a:rPr>
              <a:t>next two to three days</a:t>
            </a:r>
            <a:r>
              <a:rPr lang="en-US" sz="2800" b="0" i="0" u="none" strike="noStrike" cap="none">
                <a:solidFill>
                  <a:schemeClr val="lt2"/>
                </a:solidFill>
                <a:latin typeface="Questrial"/>
                <a:ea typeface="Questrial"/>
                <a:cs typeface="Questrial"/>
                <a:sym typeface="Questrial"/>
              </a:rPr>
              <a:t>. Therefore, your grade will always be up to date in the system.</a:t>
            </a:r>
            <a:endParaRPr/>
          </a:p>
          <a:p>
            <a:pPr marL="274320" marR="0" lvl="0" indent="-274320" algn="l" rtl="0">
              <a:spcBef>
                <a:spcPts val="560"/>
              </a:spcBef>
              <a:spcAft>
                <a:spcPts val="0"/>
              </a:spcAft>
              <a:buClr>
                <a:srgbClr val="ABC2C8"/>
              </a:buClr>
              <a:buSzPts val="2800"/>
              <a:buFont typeface="Arial"/>
              <a:buChar char="•"/>
            </a:pPr>
            <a:r>
              <a:rPr lang="en-US" sz="2800" b="0" i="0" u="none" strike="noStrike" cap="none">
                <a:solidFill>
                  <a:schemeClr val="lt2"/>
                </a:solidFill>
                <a:latin typeface="Questrial"/>
                <a:ea typeface="Questrial"/>
                <a:cs typeface="Questrial"/>
                <a:sym typeface="Questrial"/>
              </a:rPr>
              <a:t>If you are absent, it is your </a:t>
            </a:r>
            <a:r>
              <a:rPr lang="en-US" sz="2800" b="0" i="0" u="none" strike="noStrike" cap="none">
                <a:solidFill>
                  <a:srgbClr val="FFC000"/>
                </a:solidFill>
                <a:latin typeface="Questrial"/>
                <a:ea typeface="Questrial"/>
                <a:cs typeface="Questrial"/>
                <a:sym typeface="Questrial"/>
              </a:rPr>
              <a:t>responsibility </a:t>
            </a:r>
            <a:r>
              <a:rPr lang="en-US" sz="2800" b="0" i="0" u="none" strike="noStrike" cap="none">
                <a:solidFill>
                  <a:schemeClr val="lt2"/>
                </a:solidFill>
                <a:latin typeface="Questrial"/>
                <a:ea typeface="Questrial"/>
                <a:cs typeface="Questrial"/>
                <a:sym typeface="Questrial"/>
              </a:rPr>
              <a:t>to see what you have missed by checking with the teacher and also paying attention to the </a:t>
            </a:r>
            <a:r>
              <a:rPr lang="en-US" sz="2800" b="0" i="0" u="none" strike="noStrike" cap="none">
                <a:solidFill>
                  <a:srgbClr val="FFC000"/>
                </a:solidFill>
                <a:latin typeface="Questrial"/>
                <a:ea typeface="Questrial"/>
                <a:cs typeface="Questrial"/>
                <a:sym typeface="Questrial"/>
              </a:rPr>
              <a:t>Remind messages </a:t>
            </a:r>
            <a:r>
              <a:rPr lang="en-US" sz="2800" b="0" i="0" u="none" strike="noStrike" cap="none">
                <a:solidFill>
                  <a:schemeClr val="lt2"/>
                </a:solidFill>
                <a:latin typeface="Questrial"/>
                <a:ea typeface="Questrial"/>
                <a:cs typeface="Questrial"/>
                <a:sym typeface="Questrial"/>
              </a:rPr>
              <a:t>sent to you.</a:t>
            </a:r>
            <a:endParaRPr/>
          </a:p>
          <a:p>
            <a:pPr marL="0" marR="0" lvl="0" indent="0" algn="l" rtl="0">
              <a:spcBef>
                <a:spcPts val="560"/>
              </a:spcBef>
              <a:spcAft>
                <a:spcPts val="0"/>
              </a:spcAft>
              <a:buClr>
                <a:srgbClr val="ABC2C8"/>
              </a:buClr>
              <a:buSzPts val="2800"/>
              <a:buFont typeface="Arial"/>
              <a:buNone/>
            </a:pPr>
            <a:endParaRPr sz="2800" b="0" i="0" u="none" strike="noStrike" cap="none">
              <a:solidFill>
                <a:schemeClr val="lt2"/>
              </a:solidFill>
              <a:latin typeface="Questrial"/>
              <a:ea typeface="Questrial"/>
              <a:cs typeface="Questrial"/>
              <a:sym typeface="Questrial"/>
            </a:endParaRPr>
          </a:p>
          <a:p>
            <a:pPr marL="274320" marR="0" lvl="0" indent="-96520" algn="l" rtl="0">
              <a:spcBef>
                <a:spcPts val="560"/>
              </a:spcBef>
              <a:spcAft>
                <a:spcPts val="0"/>
              </a:spcAft>
              <a:buClr>
                <a:srgbClr val="ABC2C8"/>
              </a:buClr>
              <a:buSzPts val="2800"/>
              <a:buFont typeface="Arial"/>
              <a:buNone/>
            </a:pPr>
            <a:endParaRPr sz="2800" b="0" i="0" u="none" strike="noStrike" cap="none">
              <a:solidFill>
                <a:schemeClr val="lt2"/>
              </a:solidFill>
              <a:latin typeface="Questrial"/>
              <a:ea typeface="Questrial"/>
              <a:cs typeface="Questrial"/>
              <a:sym typeface="Questrial"/>
            </a:endParaRPr>
          </a:p>
          <a:p>
            <a:pPr marL="274320" marR="0" lvl="0" indent="-96520" algn="l" rtl="0">
              <a:spcBef>
                <a:spcPts val="560"/>
              </a:spcBef>
              <a:spcAft>
                <a:spcPts val="0"/>
              </a:spcAft>
              <a:buClr>
                <a:srgbClr val="ABC2C8"/>
              </a:buClr>
              <a:buSzPts val="2800"/>
              <a:buFont typeface="Arial"/>
              <a:buNone/>
            </a:pPr>
            <a:endParaRPr sz="2800" b="0" i="0" u="none" strike="noStrike" cap="none">
              <a:solidFill>
                <a:schemeClr val="lt2"/>
              </a:solidFill>
              <a:latin typeface="Questrial"/>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FFC000"/>
              </a:buClr>
              <a:buSzPts val="3600"/>
              <a:buFont typeface="Questrial"/>
              <a:buNone/>
            </a:pPr>
            <a:r>
              <a:rPr lang="en-US" sz="3600" b="1" i="0" u="none" strike="noStrike" cap="none">
                <a:solidFill>
                  <a:srgbClr val="FFC000"/>
                </a:solidFill>
                <a:latin typeface="Questrial"/>
                <a:ea typeface="Questrial"/>
                <a:cs typeface="Questrial"/>
                <a:sym typeface="Questrial"/>
              </a:rPr>
              <a:t>Texts That Will Be Read In Class</a:t>
            </a:r>
            <a:endParaRPr sz="3600" b="1" i="0" u="none" strike="noStrike" cap="none">
              <a:solidFill>
                <a:srgbClr val="FFC000"/>
              </a:solidFill>
              <a:latin typeface="Questrial"/>
              <a:ea typeface="Questrial"/>
              <a:cs typeface="Questrial"/>
              <a:sym typeface="Questrial"/>
            </a:endParaRPr>
          </a:p>
        </p:txBody>
      </p:sp>
      <p:sp>
        <p:nvSpPr>
          <p:cNvPr id="308" name="Google Shape;308;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p>
            <a:pPr marL="274320" marR="0" lvl="0" indent="-274320" algn="l" rtl="0">
              <a:lnSpc>
                <a:spcPct val="90000"/>
              </a:lnSpc>
              <a:spcBef>
                <a:spcPts val="0"/>
              </a:spcBef>
              <a:spcAft>
                <a:spcPts val="0"/>
              </a:spcAft>
              <a:buClr>
                <a:srgbClr val="ABC2C8"/>
              </a:buClr>
              <a:buSzPts val="2800"/>
              <a:buFont typeface="Arial"/>
              <a:buChar char="•"/>
            </a:pPr>
            <a:r>
              <a:rPr lang="en-US" sz="2800" b="0" i="0" u="none" strike="noStrike" cap="none">
                <a:solidFill>
                  <a:schemeClr val="lt2"/>
                </a:solidFill>
                <a:latin typeface="Questrial"/>
                <a:ea typeface="Questrial"/>
                <a:cs typeface="Questrial"/>
                <a:sym typeface="Questrial"/>
              </a:rPr>
              <a:t>Various Short Stories:</a:t>
            </a:r>
            <a:endParaRPr/>
          </a:p>
          <a:p>
            <a:pPr marL="548640" marR="0" lvl="1" indent="-182880" algn="l" rtl="0">
              <a:lnSpc>
                <a:spcPct val="90000"/>
              </a:lnSpc>
              <a:spcBef>
                <a:spcPts val="48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Cask of Amontillado</a:t>
            </a:r>
            <a:endParaRPr/>
          </a:p>
          <a:p>
            <a:pPr marL="548640" marR="0" lvl="1" indent="-182880" algn="l" rtl="0">
              <a:lnSpc>
                <a:spcPct val="90000"/>
              </a:lnSpc>
              <a:spcBef>
                <a:spcPts val="48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The Necklace</a:t>
            </a:r>
            <a:endParaRPr/>
          </a:p>
          <a:p>
            <a:pPr marL="548640" marR="0" lvl="1" indent="-182880" algn="l" rtl="0">
              <a:lnSpc>
                <a:spcPct val="90000"/>
              </a:lnSpc>
              <a:spcBef>
                <a:spcPts val="48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The Lady or the Tiger</a:t>
            </a:r>
            <a:endParaRPr/>
          </a:p>
          <a:p>
            <a:pPr marL="548640" marR="0" lvl="1" indent="-182880" algn="l" rtl="0">
              <a:lnSpc>
                <a:spcPct val="90000"/>
              </a:lnSpc>
              <a:spcBef>
                <a:spcPts val="48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The Sniper</a:t>
            </a:r>
            <a:endParaRPr/>
          </a:p>
          <a:p>
            <a:pPr marL="365760" marR="0" lvl="1" indent="0" algn="l" rtl="0">
              <a:lnSpc>
                <a:spcPct val="90000"/>
              </a:lnSpc>
              <a:spcBef>
                <a:spcPts val="480"/>
              </a:spcBef>
              <a:spcAft>
                <a:spcPts val="0"/>
              </a:spcAft>
              <a:buClr>
                <a:srgbClr val="ABC2C8"/>
              </a:buClr>
              <a:buSzPts val="2400"/>
              <a:buFont typeface="Arial"/>
              <a:buNone/>
            </a:pPr>
            <a:endParaRPr sz="2400" b="0" i="0" u="none" strike="noStrike" cap="none">
              <a:solidFill>
                <a:schemeClr val="lt1"/>
              </a:solidFill>
              <a:latin typeface="Questrial"/>
              <a:ea typeface="Questrial"/>
              <a:cs typeface="Questrial"/>
              <a:sym typeface="Questrial"/>
            </a:endParaRPr>
          </a:p>
          <a:p>
            <a:pPr marL="274320" marR="0" lvl="0" indent="-274320" algn="l" rtl="0">
              <a:lnSpc>
                <a:spcPct val="90000"/>
              </a:lnSpc>
              <a:spcBef>
                <a:spcPts val="560"/>
              </a:spcBef>
              <a:spcAft>
                <a:spcPts val="0"/>
              </a:spcAft>
              <a:buClr>
                <a:srgbClr val="ABC2C8"/>
              </a:buClr>
              <a:buSzPts val="2800"/>
              <a:buFont typeface="Arial"/>
              <a:buChar char="•"/>
            </a:pPr>
            <a:r>
              <a:rPr lang="en-US" sz="2800" b="0" i="0" u="none" strike="noStrike" cap="none">
                <a:solidFill>
                  <a:schemeClr val="lt2"/>
                </a:solidFill>
                <a:latin typeface="Questrial"/>
                <a:ea typeface="Questrial"/>
                <a:cs typeface="Questrial"/>
                <a:sym typeface="Questrial"/>
              </a:rPr>
              <a:t> Various Plays:</a:t>
            </a:r>
            <a:endParaRPr/>
          </a:p>
          <a:p>
            <a:pPr marL="548640" marR="0" lvl="1" indent="-182880" algn="l" rtl="0">
              <a:lnSpc>
                <a:spcPct val="90000"/>
              </a:lnSpc>
              <a:spcBef>
                <a:spcPts val="48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Romeo and Juliet</a:t>
            </a:r>
            <a:endParaRPr/>
          </a:p>
          <a:p>
            <a:pPr marL="548640" marR="0" lvl="1" indent="-182880" algn="l" rtl="0">
              <a:lnSpc>
                <a:spcPct val="90000"/>
              </a:lnSpc>
              <a:spcBef>
                <a:spcPts val="48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Raisin in the Sun	</a:t>
            </a:r>
            <a:endParaRPr sz="2400" b="0" i="0" u="none" strike="noStrike" cap="none">
              <a:solidFill>
                <a:schemeClr val="lt1"/>
              </a:solidFill>
              <a:latin typeface="Questrial"/>
              <a:ea typeface="Questrial"/>
              <a:cs typeface="Questrial"/>
              <a:sym typeface="Questrial"/>
            </a:endParaRPr>
          </a:p>
        </p:txBody>
      </p:sp>
      <p:sp>
        <p:nvSpPr>
          <p:cNvPr id="309" name="Google Shape;309;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p>
            <a:pPr marL="274320" marR="0" lvl="0" indent="-274320" algn="l" rtl="0">
              <a:lnSpc>
                <a:spcPct val="90000"/>
              </a:lnSpc>
              <a:spcBef>
                <a:spcPts val="0"/>
              </a:spcBef>
              <a:spcAft>
                <a:spcPts val="0"/>
              </a:spcAft>
              <a:buClr>
                <a:srgbClr val="ABC2C8"/>
              </a:buClr>
              <a:buSzPts val="2800"/>
              <a:buFont typeface="Arial"/>
              <a:buChar char="•"/>
            </a:pPr>
            <a:r>
              <a:rPr lang="en-US" sz="2800" b="0" i="0" u="none" strike="noStrike" cap="none">
                <a:solidFill>
                  <a:schemeClr val="lt2"/>
                </a:solidFill>
                <a:latin typeface="Questrial"/>
                <a:ea typeface="Questrial"/>
                <a:cs typeface="Questrial"/>
                <a:sym typeface="Questrial"/>
              </a:rPr>
              <a:t>Various Texts</a:t>
            </a:r>
            <a:endParaRPr/>
          </a:p>
          <a:p>
            <a:pPr marL="548640" marR="0" lvl="1" indent="-182880" algn="l" rtl="0">
              <a:lnSpc>
                <a:spcPct val="90000"/>
              </a:lnSpc>
              <a:spcBef>
                <a:spcPts val="48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To Kill A Mockingbird</a:t>
            </a:r>
            <a:endParaRPr/>
          </a:p>
          <a:p>
            <a:pPr marL="548640" marR="0" lvl="1" indent="-182880" algn="l" rtl="0">
              <a:lnSpc>
                <a:spcPct val="90000"/>
              </a:lnSpc>
              <a:spcBef>
                <a:spcPts val="48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Last Book in the Universe</a:t>
            </a:r>
            <a:endParaRPr/>
          </a:p>
          <a:p>
            <a:pPr marL="548640" marR="0" lvl="1" indent="-182880" algn="l" rtl="0">
              <a:lnSpc>
                <a:spcPct val="90000"/>
              </a:lnSpc>
              <a:spcBef>
                <a:spcPts val="480"/>
              </a:spcBef>
              <a:spcAft>
                <a:spcPts val="0"/>
              </a:spcAft>
              <a:buClr>
                <a:srgbClr val="ABC2C8"/>
              </a:buClr>
              <a:buSzPts val="2400"/>
              <a:buFont typeface="Arial"/>
              <a:buChar char="•"/>
            </a:pPr>
            <a:r>
              <a:rPr lang="en-US"/>
              <a:t>Anthem</a:t>
            </a:r>
            <a:endParaRPr/>
          </a:p>
          <a:p>
            <a:pPr marL="548640" marR="0" lvl="1" indent="-30480" algn="l" rtl="0">
              <a:lnSpc>
                <a:spcPct val="90000"/>
              </a:lnSpc>
              <a:spcBef>
                <a:spcPts val="480"/>
              </a:spcBef>
              <a:spcAft>
                <a:spcPts val="0"/>
              </a:spcAft>
              <a:buClr>
                <a:srgbClr val="ABC2C8"/>
              </a:buClr>
              <a:buSzPts val="2400"/>
              <a:buFont typeface="Arial"/>
              <a:buNone/>
            </a:pPr>
            <a:endParaRPr sz="2400" b="0" i="0" u="none" strike="noStrike" cap="none">
              <a:solidFill>
                <a:schemeClr val="lt1"/>
              </a:solidFill>
              <a:latin typeface="Questrial"/>
              <a:ea typeface="Questrial"/>
              <a:cs typeface="Questrial"/>
              <a:sym typeface="Questrial"/>
            </a:endParaRPr>
          </a:p>
          <a:p>
            <a:pPr marL="274320" marR="0" lvl="0" indent="-274320" algn="l" rtl="0">
              <a:lnSpc>
                <a:spcPct val="90000"/>
              </a:lnSpc>
              <a:spcBef>
                <a:spcPts val="560"/>
              </a:spcBef>
              <a:spcAft>
                <a:spcPts val="0"/>
              </a:spcAft>
              <a:buClr>
                <a:srgbClr val="ABC2C8"/>
              </a:buClr>
              <a:buSzPts val="2800"/>
              <a:buFont typeface="Arial"/>
              <a:buChar char="•"/>
            </a:pPr>
            <a:r>
              <a:rPr lang="en-US" sz="2800" b="0" i="0" u="none" strike="noStrike" cap="none">
                <a:solidFill>
                  <a:schemeClr val="lt2"/>
                </a:solidFill>
                <a:latin typeface="Questrial"/>
                <a:ea typeface="Questrial"/>
                <a:cs typeface="Questrial"/>
                <a:sym typeface="Questrial"/>
              </a:rPr>
              <a:t>Various Poems</a:t>
            </a:r>
            <a:endParaRPr/>
          </a:p>
          <a:p>
            <a:pPr marL="548640" marR="0" lvl="1" indent="-182880" algn="l" rtl="0">
              <a:lnSpc>
                <a:spcPct val="90000"/>
              </a:lnSpc>
              <a:spcBef>
                <a:spcPts val="48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The Odyssey</a:t>
            </a:r>
            <a:endParaRPr/>
          </a:p>
          <a:p>
            <a:pPr marL="548640" marR="0" lvl="1" indent="-182880" algn="l" rtl="0">
              <a:lnSpc>
                <a:spcPct val="90000"/>
              </a:lnSpc>
              <a:spcBef>
                <a:spcPts val="480"/>
              </a:spcBef>
              <a:spcAft>
                <a:spcPts val="0"/>
              </a:spcAft>
              <a:buClr>
                <a:srgbClr val="ABC2C8"/>
              </a:buClr>
              <a:buSzPts val="2400"/>
              <a:buFont typeface="Arial"/>
              <a:buChar char="•"/>
            </a:pPr>
            <a:r>
              <a:rPr lang="en-US" sz="2400" b="0" i="0" u="none" strike="noStrike" cap="none">
                <a:solidFill>
                  <a:schemeClr val="lt1"/>
                </a:solidFill>
                <a:latin typeface="Questrial"/>
                <a:ea typeface="Questrial"/>
                <a:cs typeface="Questrial"/>
                <a:sym typeface="Questrial"/>
              </a:rPr>
              <a:t>Other poems related to time periods of literature</a:t>
            </a:r>
            <a:endParaRPr sz="2400" b="0" i="0" u="none" strike="noStrike" cap="none">
              <a:solidFill>
                <a:schemeClr val="lt1"/>
              </a:solidFill>
              <a:latin typeface="Questrial"/>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19"/>
          <p:cNvSpPr txBox="1">
            <a:spLocks noGrp="1"/>
          </p:cNvSpPr>
          <p:nvPr>
            <p:ph type="title"/>
          </p:nvPr>
        </p:nvSpPr>
        <p:spPr>
          <a:xfrm>
            <a:off x="457200" y="274638"/>
            <a:ext cx="8229600" cy="639762"/>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rgbClr val="FFC000"/>
              </a:buClr>
              <a:buSzPts val="3240"/>
              <a:buFont typeface="Questrial"/>
              <a:buNone/>
            </a:pPr>
            <a:r>
              <a:rPr lang="en-US" sz="3240" b="1" i="0" u="none" strike="noStrike" cap="none">
                <a:solidFill>
                  <a:srgbClr val="FFC000"/>
                </a:solidFill>
                <a:latin typeface="Questrial"/>
                <a:ea typeface="Questrial"/>
                <a:cs typeface="Questrial"/>
                <a:sym typeface="Questrial"/>
              </a:rPr>
              <a:t>Vocabulary</a:t>
            </a:r>
            <a:endParaRPr sz="3240" b="1" i="0" u="none" strike="noStrike" cap="none">
              <a:solidFill>
                <a:srgbClr val="FFC000"/>
              </a:solidFill>
              <a:latin typeface="Questrial"/>
              <a:ea typeface="Questrial"/>
              <a:cs typeface="Questrial"/>
              <a:sym typeface="Questrial"/>
            </a:endParaRPr>
          </a:p>
        </p:txBody>
      </p:sp>
      <p:sp>
        <p:nvSpPr>
          <p:cNvPr id="315" name="Google Shape;315;p19"/>
          <p:cNvSpPr txBox="1">
            <a:spLocks noGrp="1"/>
          </p:cNvSpPr>
          <p:nvPr>
            <p:ph type="body" idx="1"/>
          </p:nvPr>
        </p:nvSpPr>
        <p:spPr>
          <a:xfrm>
            <a:off x="457200" y="1143000"/>
            <a:ext cx="8229600" cy="4983163"/>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rgbClr val="ABC2C8"/>
              </a:buClr>
              <a:buSzPts val="2400"/>
              <a:buFont typeface="Arial"/>
              <a:buChar char="•"/>
            </a:pPr>
            <a:r>
              <a:rPr lang="en-US" sz="2400" b="0" i="0" u="none" strike="noStrike" cap="none">
                <a:solidFill>
                  <a:schemeClr val="lt2"/>
                </a:solidFill>
                <a:latin typeface="Questrial"/>
                <a:ea typeface="Questrial"/>
                <a:cs typeface="Questrial"/>
                <a:sym typeface="Questrial"/>
              </a:rPr>
              <a:t>It is my firm belief that without a firm grasp of vocabulary, a person can not work to their full capacity; therefore he or she can not achieve the success or work to his or her fullest potential.</a:t>
            </a:r>
            <a:endParaRPr/>
          </a:p>
          <a:p>
            <a:pPr marL="274320" marR="0" lvl="0" indent="-121920" algn="l" rtl="0">
              <a:spcBef>
                <a:spcPts val="480"/>
              </a:spcBef>
              <a:spcAft>
                <a:spcPts val="0"/>
              </a:spcAft>
              <a:buClr>
                <a:srgbClr val="ABC2C8"/>
              </a:buClr>
              <a:buSzPts val="2400"/>
              <a:buFont typeface="Arial"/>
              <a:buNone/>
            </a:pPr>
            <a:endParaRPr sz="2400" b="0" i="0" u="none" strike="noStrike" cap="none">
              <a:solidFill>
                <a:schemeClr val="lt2"/>
              </a:solidFill>
              <a:latin typeface="Questrial"/>
              <a:ea typeface="Questrial"/>
              <a:cs typeface="Questrial"/>
              <a:sym typeface="Questrial"/>
            </a:endParaRPr>
          </a:p>
          <a:p>
            <a:pPr marL="274320" marR="0" lvl="0" indent="-274320" algn="l" rtl="0">
              <a:spcBef>
                <a:spcPts val="480"/>
              </a:spcBef>
              <a:spcAft>
                <a:spcPts val="0"/>
              </a:spcAft>
              <a:buClr>
                <a:srgbClr val="ABC2C8"/>
              </a:buClr>
              <a:buSzPts val="2400"/>
              <a:buFont typeface="Arial"/>
              <a:buChar char="•"/>
            </a:pPr>
            <a:r>
              <a:rPr lang="en-US" sz="2400" b="0" i="0" u="none" strike="noStrike" cap="none">
                <a:solidFill>
                  <a:schemeClr val="lt2"/>
                </a:solidFill>
                <a:latin typeface="Questrial"/>
                <a:ea typeface="Questrial"/>
                <a:cs typeface="Questrial"/>
                <a:sym typeface="Questrial"/>
              </a:rPr>
              <a:t>Each week there will be assigned vocabulary words that will need to be </a:t>
            </a:r>
            <a:r>
              <a:rPr lang="en-US" sz="2400" b="0" i="0" u="none" strike="noStrike" cap="none">
                <a:solidFill>
                  <a:srgbClr val="FFC000"/>
                </a:solidFill>
                <a:latin typeface="Questrial"/>
                <a:ea typeface="Questrial"/>
                <a:cs typeface="Questrial"/>
                <a:sym typeface="Questrial"/>
              </a:rPr>
              <a:t>remembered- </a:t>
            </a:r>
            <a:r>
              <a:rPr lang="en-US" sz="2400" b="0" i="0" u="none" strike="noStrike" cap="none">
                <a:solidFill>
                  <a:schemeClr val="lt2"/>
                </a:solidFill>
                <a:latin typeface="Questrial"/>
                <a:ea typeface="Questrial"/>
                <a:cs typeface="Questrial"/>
                <a:sym typeface="Questrial"/>
              </a:rPr>
              <a:t>not simply memorized but also applied in the correct context. </a:t>
            </a:r>
            <a:endParaRPr/>
          </a:p>
          <a:p>
            <a:pPr marL="274320" marR="0" lvl="0" indent="-121920" algn="l" rtl="0">
              <a:spcBef>
                <a:spcPts val="480"/>
              </a:spcBef>
              <a:spcAft>
                <a:spcPts val="0"/>
              </a:spcAft>
              <a:buClr>
                <a:srgbClr val="ABC2C8"/>
              </a:buClr>
              <a:buSzPts val="2400"/>
              <a:buFont typeface="Arial"/>
              <a:buNone/>
            </a:pPr>
            <a:endParaRPr sz="2400" b="0" i="0" u="none" strike="noStrike" cap="none">
              <a:solidFill>
                <a:schemeClr val="lt2"/>
              </a:solidFill>
              <a:latin typeface="Questrial"/>
              <a:ea typeface="Questrial"/>
              <a:cs typeface="Questrial"/>
              <a:sym typeface="Questrial"/>
            </a:endParaRPr>
          </a:p>
          <a:p>
            <a:pPr marL="274320" marR="0" lvl="0" indent="-274320" algn="l" rtl="0">
              <a:spcBef>
                <a:spcPts val="480"/>
              </a:spcBef>
              <a:spcAft>
                <a:spcPts val="0"/>
              </a:spcAft>
              <a:buClr>
                <a:srgbClr val="ABC2C8"/>
              </a:buClr>
              <a:buSzPts val="2400"/>
              <a:buFont typeface="Arial"/>
              <a:buChar char="•"/>
            </a:pPr>
            <a:r>
              <a:rPr lang="en-US" sz="2400" b="0" i="0" u="none" strike="noStrike" cap="none">
                <a:solidFill>
                  <a:schemeClr val="lt2"/>
                </a:solidFill>
                <a:latin typeface="Questrial"/>
                <a:ea typeface="Questrial"/>
                <a:cs typeface="Questrial"/>
                <a:sym typeface="Questrial"/>
              </a:rPr>
              <a:t>Each week there will be a vocabulary test ranging in points. Here you will need to apply your knowledge AND understanding of the words.</a:t>
            </a:r>
            <a:endParaRPr sz="2400" b="0" i="0" u="none" strike="noStrike" cap="none">
              <a:solidFill>
                <a:schemeClr val="lt2"/>
              </a:solidFill>
              <a:latin typeface="Questrial"/>
              <a:ea typeface="Questrial"/>
              <a:cs typeface="Questrial"/>
              <a:sym typeface="Quest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0"/>
          <p:cNvSpPr txBox="1">
            <a:spLocks noGrp="1"/>
          </p:cNvSpPr>
          <p:nvPr>
            <p:ph type="title"/>
          </p:nvPr>
        </p:nvSpPr>
        <p:spPr>
          <a:xfrm>
            <a:off x="457200" y="274638"/>
            <a:ext cx="8229600" cy="639762"/>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rgbClr val="FFC000"/>
              </a:buClr>
              <a:buSzPts val="3240"/>
              <a:buFont typeface="Questrial"/>
              <a:buNone/>
            </a:pPr>
            <a:r>
              <a:rPr lang="en-US" sz="3240" b="1" i="0" u="none" strike="noStrike" cap="none">
                <a:solidFill>
                  <a:srgbClr val="FFC000"/>
                </a:solidFill>
                <a:latin typeface="Questrial"/>
                <a:ea typeface="Questrial"/>
                <a:cs typeface="Questrial"/>
                <a:sym typeface="Questrial"/>
              </a:rPr>
              <a:t>Grammar and writing… everybody’s fav!!!</a:t>
            </a:r>
            <a:endParaRPr sz="3240" b="1" i="0" u="none" strike="noStrike" cap="none">
              <a:solidFill>
                <a:srgbClr val="FFC000"/>
              </a:solidFill>
              <a:latin typeface="Questrial"/>
              <a:ea typeface="Questrial"/>
              <a:cs typeface="Questrial"/>
              <a:sym typeface="Questrial"/>
            </a:endParaRPr>
          </a:p>
        </p:txBody>
      </p:sp>
      <p:sp>
        <p:nvSpPr>
          <p:cNvPr id="322" name="Google Shape;322;p20"/>
          <p:cNvSpPr txBox="1">
            <a:spLocks noGrp="1"/>
          </p:cNvSpPr>
          <p:nvPr>
            <p:ph type="body" idx="1"/>
          </p:nvPr>
        </p:nvSpPr>
        <p:spPr>
          <a:xfrm>
            <a:off x="228600" y="838200"/>
            <a:ext cx="8763000" cy="5715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rgbClr val="ABC2C8"/>
              </a:buClr>
              <a:buSzPts val="2400"/>
              <a:buFont typeface="Arial"/>
              <a:buChar char="•"/>
            </a:pPr>
            <a:r>
              <a:rPr lang="en-US" sz="2400" b="0" i="0" u="none" strike="noStrike" cap="none">
                <a:solidFill>
                  <a:schemeClr val="lt2"/>
                </a:solidFill>
                <a:latin typeface="Questrial"/>
                <a:ea typeface="Questrial"/>
                <a:cs typeface="Questrial"/>
                <a:sym typeface="Questrial"/>
              </a:rPr>
              <a:t>It is my firm belief that without a firm grasp of grammar, a person can not work to their full capacity; therefore he or she can not achieve the success or work to his or her fullest potential.</a:t>
            </a:r>
            <a:endParaRPr/>
          </a:p>
          <a:p>
            <a:pPr marL="274320" marR="0" lvl="0" indent="-274320" algn="l" rtl="0">
              <a:spcBef>
                <a:spcPts val="480"/>
              </a:spcBef>
              <a:spcAft>
                <a:spcPts val="0"/>
              </a:spcAft>
              <a:buClr>
                <a:srgbClr val="ABC2C8"/>
              </a:buClr>
              <a:buSzPts val="2400"/>
              <a:buFont typeface="Arial"/>
              <a:buChar char="•"/>
            </a:pPr>
            <a:r>
              <a:rPr lang="en-US" sz="2400" b="0" i="0" u="none" strike="noStrike" cap="none">
                <a:solidFill>
                  <a:schemeClr val="lt2"/>
                </a:solidFill>
                <a:latin typeface="Questrial"/>
                <a:ea typeface="Questrial"/>
                <a:cs typeface="Questrial"/>
                <a:sym typeface="Questrial"/>
              </a:rPr>
              <a:t>To some this task may be grueling.. Some may find it simple- others may find it… well.. boring. Whatever the case may be for you, there will be standards to which you will be held to and be expected to know and apply in your writing.</a:t>
            </a:r>
            <a:endParaRPr/>
          </a:p>
          <a:p>
            <a:pPr marL="274320" marR="0" lvl="0" indent="-274320" algn="l" rtl="0">
              <a:spcBef>
                <a:spcPts val="480"/>
              </a:spcBef>
              <a:spcAft>
                <a:spcPts val="0"/>
              </a:spcAft>
              <a:buClr>
                <a:srgbClr val="ABC2C8"/>
              </a:buClr>
              <a:buSzPts val="2400"/>
              <a:buFont typeface="Arial"/>
              <a:buChar char="•"/>
            </a:pPr>
            <a:r>
              <a:rPr lang="en-US" sz="2400" b="0" i="0" u="none" strike="noStrike" cap="none">
                <a:solidFill>
                  <a:schemeClr val="lt2"/>
                </a:solidFill>
                <a:latin typeface="Questrial"/>
                <a:ea typeface="Questrial"/>
                <a:cs typeface="Questrial"/>
                <a:sym typeface="Questrial"/>
              </a:rPr>
              <a:t>Speaking of writing, yes there is an individual paper…see that word- </a:t>
            </a:r>
            <a:r>
              <a:rPr lang="en-US" sz="2400" b="0" i="0" u="none" strike="noStrike" cap="none">
                <a:solidFill>
                  <a:srgbClr val="FFFF00"/>
                </a:solidFill>
                <a:latin typeface="Questrial"/>
                <a:ea typeface="Questrial"/>
                <a:cs typeface="Questrial"/>
                <a:sym typeface="Questrial"/>
              </a:rPr>
              <a:t>individual</a:t>
            </a:r>
            <a:r>
              <a:rPr lang="en-US" sz="2400" b="0" i="0" u="none" strike="noStrike" cap="none">
                <a:solidFill>
                  <a:schemeClr val="lt2"/>
                </a:solidFill>
                <a:latin typeface="Questrial"/>
                <a:ea typeface="Questrial"/>
                <a:cs typeface="Questrial"/>
                <a:sym typeface="Questrial"/>
              </a:rPr>
              <a:t>… that means one person.. Not collaborative ☺</a:t>
            </a:r>
            <a:endParaRPr/>
          </a:p>
          <a:p>
            <a:pPr marL="274320" marR="0" lvl="0" indent="-274320" algn="l" rtl="0">
              <a:spcBef>
                <a:spcPts val="480"/>
              </a:spcBef>
              <a:spcAft>
                <a:spcPts val="0"/>
              </a:spcAft>
              <a:buClr>
                <a:srgbClr val="ABC2C8"/>
              </a:buClr>
              <a:buSzPts val="2400"/>
              <a:buFont typeface="Arial"/>
              <a:buChar char="•"/>
            </a:pPr>
            <a:r>
              <a:rPr lang="en-US" sz="2400" b="0" i="0" u="none" strike="noStrike" cap="none">
                <a:solidFill>
                  <a:schemeClr val="lt2"/>
                </a:solidFill>
                <a:latin typeface="Questrial"/>
                <a:ea typeface="Questrial"/>
                <a:cs typeface="Questrial"/>
                <a:sym typeface="Questrial"/>
              </a:rPr>
              <a:t>There is a process to writing- some may know it, some may have heard of it, some may have no clue as to what I am talking about pertaining to the subject… </a:t>
            </a:r>
            <a:r>
              <a:rPr lang="en-US" sz="2400" b="0" i="0" u="none" strike="noStrike" cap="none">
                <a:solidFill>
                  <a:srgbClr val="FFC000"/>
                </a:solidFill>
                <a:latin typeface="Questrial"/>
                <a:ea typeface="Questrial"/>
                <a:cs typeface="Questrial"/>
                <a:sym typeface="Questrial"/>
              </a:rPr>
              <a:t>don’t worry</a:t>
            </a:r>
            <a:r>
              <a:rPr lang="en-US" sz="2400" b="0" i="0" u="none" strike="noStrike" cap="none">
                <a:solidFill>
                  <a:schemeClr val="lt2"/>
                </a:solidFill>
                <a:latin typeface="Questrial"/>
                <a:ea typeface="Questrial"/>
                <a:cs typeface="Questrial"/>
                <a:sym typeface="Questrial"/>
              </a:rPr>
              <a:t>… ☺</a:t>
            </a:r>
            <a:endParaRPr sz="2400" b="0" i="0" u="none" strike="noStrike" cap="none">
              <a:solidFill>
                <a:schemeClr val="lt2"/>
              </a:solidFill>
              <a:latin typeface="Questrial"/>
              <a:ea typeface="Questrial"/>
              <a:cs typeface="Questrial"/>
              <a:sym typeface="Quest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1"/>
          <p:cNvSpPr txBox="1">
            <a:spLocks noGrp="1"/>
          </p:cNvSpPr>
          <p:nvPr>
            <p:ph type="title"/>
          </p:nvPr>
        </p:nvSpPr>
        <p:spPr>
          <a:xfrm>
            <a:off x="457200" y="274638"/>
            <a:ext cx="8229600" cy="792162"/>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rgbClr val="FEFEFE"/>
              </a:buClr>
              <a:buSzPts val="3600"/>
              <a:buFont typeface="Questrial"/>
              <a:buNone/>
            </a:pPr>
            <a:r>
              <a:rPr lang="en-US" sz="3600" b="1" i="0" u="none" strike="noStrike" cap="none">
                <a:solidFill>
                  <a:srgbClr val="FEFEFE"/>
                </a:solidFill>
                <a:latin typeface="Questrial"/>
                <a:ea typeface="Questrial"/>
                <a:cs typeface="Questrial"/>
                <a:sym typeface="Questrial"/>
              </a:rPr>
              <a:t>Contact information</a:t>
            </a:r>
            <a:endParaRPr sz="3600" b="1" i="0" u="none" strike="noStrike" cap="none">
              <a:solidFill>
                <a:srgbClr val="FEFEFE"/>
              </a:solidFill>
              <a:latin typeface="Questrial"/>
              <a:ea typeface="Questrial"/>
              <a:cs typeface="Questrial"/>
              <a:sym typeface="Questrial"/>
            </a:endParaRPr>
          </a:p>
        </p:txBody>
      </p:sp>
      <p:sp>
        <p:nvSpPr>
          <p:cNvPr id="328" name="Google Shape;328;p21"/>
          <p:cNvSpPr txBox="1">
            <a:spLocks noGrp="1"/>
          </p:cNvSpPr>
          <p:nvPr>
            <p:ph type="body" idx="1"/>
          </p:nvPr>
        </p:nvSpPr>
        <p:spPr>
          <a:xfrm>
            <a:off x="457200" y="1295400"/>
            <a:ext cx="8229600" cy="5181600"/>
          </a:xfrm>
          <a:prstGeom prst="rect">
            <a:avLst/>
          </a:prstGeom>
          <a:noFill/>
          <a:ln>
            <a:noFill/>
          </a:ln>
        </p:spPr>
        <p:txBody>
          <a:bodyPr spcFirstLastPara="1" wrap="square" lIns="91425" tIns="45700" rIns="91425" bIns="45700" anchor="t" anchorCtr="0">
            <a:noAutofit/>
          </a:bodyPr>
          <a:lstStyle/>
          <a:p>
            <a:pPr marL="274320" marR="0" lvl="0" indent="-274320" algn="l" rtl="0">
              <a:lnSpc>
                <a:spcPct val="80000"/>
              </a:lnSpc>
              <a:spcBef>
                <a:spcPts val="0"/>
              </a:spcBef>
              <a:spcAft>
                <a:spcPts val="0"/>
              </a:spcAft>
              <a:buClr>
                <a:srgbClr val="ABC2C8"/>
              </a:buClr>
              <a:buSzPts val="2520"/>
              <a:buFont typeface="Arial"/>
              <a:buChar char="•"/>
            </a:pPr>
            <a:r>
              <a:rPr lang="en-US" sz="2520" b="0" i="0" u="none" strike="noStrike" cap="none">
                <a:solidFill>
                  <a:schemeClr val="lt2"/>
                </a:solidFill>
                <a:latin typeface="Questrial"/>
                <a:ea typeface="Questrial"/>
                <a:cs typeface="Questrial"/>
                <a:sym typeface="Questrial"/>
              </a:rPr>
              <a:t>Email address: </a:t>
            </a:r>
            <a:r>
              <a:rPr lang="en-US" sz="2520" b="0" i="0" u="none" strike="noStrike" cap="none">
                <a:solidFill>
                  <a:srgbClr val="FFC000"/>
                </a:solidFill>
                <a:latin typeface="Questrial"/>
                <a:ea typeface="Questrial"/>
                <a:cs typeface="Questrial"/>
                <a:sym typeface="Questrial"/>
              </a:rPr>
              <a:t>msenff@wcpss.net</a:t>
            </a:r>
            <a:endParaRPr/>
          </a:p>
          <a:p>
            <a:pPr marL="274320" marR="0" lvl="0" indent="-274320" algn="l" rtl="0">
              <a:lnSpc>
                <a:spcPct val="80000"/>
              </a:lnSpc>
              <a:spcBef>
                <a:spcPts val="504"/>
              </a:spcBef>
              <a:spcAft>
                <a:spcPts val="0"/>
              </a:spcAft>
              <a:buClr>
                <a:srgbClr val="ABC2C8"/>
              </a:buClr>
              <a:buSzPts val="2520"/>
              <a:buFont typeface="Arial"/>
              <a:buChar char="•"/>
            </a:pPr>
            <a:r>
              <a:rPr lang="en-US" sz="2520" b="0" i="0" u="none" strike="noStrike" cap="none">
                <a:solidFill>
                  <a:schemeClr val="lt2"/>
                </a:solidFill>
                <a:latin typeface="Questrial"/>
                <a:ea typeface="Questrial"/>
                <a:cs typeface="Questrial"/>
                <a:sym typeface="Questrial"/>
              </a:rPr>
              <a:t>Furthermore, there is a weebly site at </a:t>
            </a:r>
            <a:r>
              <a:rPr lang="en-US" sz="2520" b="1" i="0" u="sng" strike="noStrike" cap="none">
                <a:solidFill>
                  <a:schemeClr val="hlink"/>
                </a:solidFill>
                <a:latin typeface="Questrial"/>
                <a:ea typeface="Questrial"/>
                <a:cs typeface="Questrial"/>
                <a:sym typeface="Questrial"/>
                <a:hlinkClick r:id="rId3"/>
              </a:rPr>
              <a:t>senff.weebly.com</a:t>
            </a:r>
            <a:r>
              <a:rPr lang="en-US" sz="2520" b="0" i="0" u="none" strike="noStrike" cap="none">
                <a:solidFill>
                  <a:schemeClr val="lt2"/>
                </a:solidFill>
                <a:latin typeface="Questrial"/>
                <a:ea typeface="Questrial"/>
                <a:cs typeface="Questrial"/>
                <a:sym typeface="Questrial"/>
              </a:rPr>
              <a:t>. The students already have that site in their phones or in their notebook. I use this website in place of Canvas. As well, you can also sign up for the reminds that are sent out to your students. The codes for the classes are located on the first day letters. </a:t>
            </a:r>
            <a:endParaRPr/>
          </a:p>
          <a:p>
            <a:pPr marL="274320" marR="0" lvl="0" indent="-149860" algn="l" rtl="0">
              <a:lnSpc>
                <a:spcPct val="80000"/>
              </a:lnSpc>
              <a:spcBef>
                <a:spcPts val="392"/>
              </a:spcBef>
              <a:spcAft>
                <a:spcPts val="0"/>
              </a:spcAft>
              <a:buClr>
                <a:srgbClr val="ABC2C8"/>
              </a:buClr>
              <a:buSzPts val="1960"/>
              <a:buFont typeface="Arial"/>
              <a:buNone/>
            </a:pPr>
            <a:endParaRPr sz="1960" b="0" i="0" u="none" strike="noStrike" cap="none">
              <a:solidFill>
                <a:schemeClr val="lt2"/>
              </a:solidFill>
              <a:latin typeface="Questrial"/>
              <a:ea typeface="Questrial"/>
              <a:cs typeface="Questrial"/>
              <a:sym typeface="Questrial"/>
            </a:endParaRPr>
          </a:p>
          <a:p>
            <a:pPr marL="274320" marR="0" lvl="0" indent="-274320" algn="l" rtl="0">
              <a:lnSpc>
                <a:spcPct val="80000"/>
              </a:lnSpc>
              <a:spcBef>
                <a:spcPts val="504"/>
              </a:spcBef>
              <a:spcAft>
                <a:spcPts val="0"/>
              </a:spcAft>
              <a:buClr>
                <a:srgbClr val="ABC2C8"/>
              </a:buClr>
              <a:buSzPts val="2520"/>
              <a:buFont typeface="Arial"/>
              <a:buChar char="•"/>
            </a:pPr>
            <a:r>
              <a:rPr lang="en-US" sz="2520" b="0" i="0" u="none" strike="noStrike" cap="none">
                <a:solidFill>
                  <a:schemeClr val="lt2"/>
                </a:solidFill>
                <a:latin typeface="Questrial"/>
                <a:ea typeface="Questrial"/>
                <a:cs typeface="Questrial"/>
                <a:sym typeface="Questrial"/>
              </a:rPr>
              <a:t>Again the Remind codes for your class:</a:t>
            </a:r>
            <a:endParaRPr/>
          </a:p>
          <a:p>
            <a:pPr marL="548640" marR="0" lvl="1" indent="-182880" algn="l" rtl="0">
              <a:lnSpc>
                <a:spcPct val="80000"/>
              </a:lnSpc>
              <a:spcBef>
                <a:spcPts val="504"/>
              </a:spcBef>
              <a:spcAft>
                <a:spcPts val="0"/>
              </a:spcAft>
              <a:buClr>
                <a:srgbClr val="ABC2C8"/>
              </a:buClr>
              <a:buSzPts val="1960"/>
              <a:buFont typeface="Arial"/>
              <a:buChar char="•"/>
            </a:pPr>
            <a:r>
              <a:rPr lang="en-US" sz="1960" b="0" i="0" u="none" strike="noStrike" cap="none">
                <a:solidFill>
                  <a:schemeClr val="lt1"/>
                </a:solidFill>
                <a:latin typeface="Questrial"/>
                <a:ea typeface="Questrial"/>
                <a:cs typeface="Questrial"/>
                <a:sym typeface="Questrial"/>
              </a:rPr>
              <a:t> </a:t>
            </a:r>
            <a:r>
              <a:rPr lang="en-US" sz="2400"/>
              <a:t>1</a:t>
            </a:r>
            <a:r>
              <a:rPr lang="en-US" sz="2400" baseline="30000"/>
              <a:t>st</a:t>
            </a:r>
            <a:r>
              <a:rPr lang="en-US" sz="2400"/>
              <a:t> period Remind code text </a:t>
            </a:r>
            <a:r>
              <a:rPr lang="en-US" sz="2400" b="1">
                <a:solidFill>
                  <a:schemeClr val="accent5"/>
                </a:solidFill>
              </a:rPr>
              <a:t>@k99hhk to 81010</a:t>
            </a:r>
            <a:endParaRPr sz="2400"/>
          </a:p>
          <a:p>
            <a:pPr marL="548640" lvl="1" indent="-157480" algn="l" rtl="0">
              <a:lnSpc>
                <a:spcPct val="90000"/>
              </a:lnSpc>
              <a:spcBef>
                <a:spcPts val="720"/>
              </a:spcBef>
              <a:spcAft>
                <a:spcPts val="0"/>
              </a:spcAft>
              <a:buClr>
                <a:srgbClr val="ABC2C8"/>
              </a:buClr>
              <a:buSzPts val="2400"/>
              <a:buFont typeface="Arial"/>
              <a:buChar char="•"/>
            </a:pPr>
            <a:r>
              <a:rPr lang="en-US" sz="2400"/>
              <a:t>2</a:t>
            </a:r>
            <a:r>
              <a:rPr lang="en-US" sz="2400" baseline="30000"/>
              <a:t>nd</a:t>
            </a:r>
            <a:r>
              <a:rPr lang="en-US" sz="2400"/>
              <a:t> period Remind code text </a:t>
            </a:r>
            <a:r>
              <a:rPr lang="en-US" sz="2400" b="1">
                <a:solidFill>
                  <a:schemeClr val="accent5"/>
                </a:solidFill>
              </a:rPr>
              <a:t>@4382k to 81010</a:t>
            </a:r>
            <a:endParaRPr sz="2400" b="1">
              <a:solidFill>
                <a:schemeClr val="accent5"/>
              </a:solidFill>
            </a:endParaRPr>
          </a:p>
          <a:p>
            <a:pPr marL="548640" lvl="1" indent="-157480" algn="l" rtl="0">
              <a:lnSpc>
                <a:spcPct val="90000"/>
              </a:lnSpc>
              <a:spcBef>
                <a:spcPts val="720"/>
              </a:spcBef>
              <a:spcAft>
                <a:spcPts val="0"/>
              </a:spcAft>
              <a:buClr>
                <a:srgbClr val="ABC2C8"/>
              </a:buClr>
              <a:buSzPts val="2400"/>
              <a:buFont typeface="Arial"/>
              <a:buChar char="•"/>
            </a:pPr>
            <a:r>
              <a:rPr lang="en-US" sz="2400"/>
              <a:t>3rd period Remind code text </a:t>
            </a:r>
            <a:r>
              <a:rPr lang="en-US" sz="2400" b="1">
                <a:solidFill>
                  <a:schemeClr val="accent5"/>
                </a:solidFill>
              </a:rPr>
              <a:t>@3a7c7c to 81010</a:t>
            </a:r>
            <a:endParaRPr sz="2520"/>
          </a:p>
          <a:p>
            <a:pPr marL="274320" marR="0" lvl="0" indent="-274320" algn="l" rtl="0">
              <a:lnSpc>
                <a:spcPct val="80000"/>
              </a:lnSpc>
              <a:spcBef>
                <a:spcPts val="392"/>
              </a:spcBef>
              <a:spcAft>
                <a:spcPts val="0"/>
              </a:spcAft>
              <a:buClr>
                <a:srgbClr val="ABC2C8"/>
              </a:buClr>
              <a:buSzPts val="1960"/>
              <a:buFont typeface="Arial"/>
              <a:buChar char="•"/>
            </a:pPr>
            <a:r>
              <a:rPr lang="en-US" sz="1960" b="0" i="0" u="none" strike="noStrike" cap="none">
                <a:solidFill>
                  <a:schemeClr val="lt2"/>
                </a:solidFill>
                <a:latin typeface="Questrial"/>
                <a:ea typeface="Questrial"/>
                <a:cs typeface="Questrial"/>
                <a:sym typeface="Questrial"/>
              </a:rPr>
              <a:t> </a:t>
            </a:r>
            <a:endParaRPr sz="1960" b="0" i="0" u="none" strike="noStrike" cap="none">
              <a:solidFill>
                <a:schemeClr val="lt2"/>
              </a:solidFill>
              <a:latin typeface="Questrial"/>
              <a:ea typeface="Questrial"/>
              <a:cs typeface="Questrial"/>
              <a:sym typeface="Questrial"/>
            </a:endParaRPr>
          </a:p>
        </p:txBody>
      </p:sp>
      <p:pic>
        <p:nvPicPr>
          <p:cNvPr id="329" name="Google Shape;329;p21" descr="C:\Program Files\Microsoft Office\MEDIA\CAGCAT10\j0292982.wmf"/>
          <p:cNvPicPr preferRelativeResize="0"/>
          <p:nvPr/>
        </p:nvPicPr>
        <p:blipFill rotWithShape="1">
          <a:blip r:embed="rId4">
            <a:alphaModFix/>
          </a:blip>
          <a:srcRect/>
          <a:stretch/>
        </p:blipFill>
        <p:spPr>
          <a:xfrm>
            <a:off x="7391400" y="274638"/>
            <a:ext cx="1066800" cy="1053041"/>
          </a:xfrm>
          <a:prstGeom prst="rect">
            <a:avLst/>
          </a:prstGeom>
          <a:solidFill>
            <a:srgbClr val="FFC000"/>
          </a:solidFill>
          <a:ln>
            <a:noFill/>
          </a:ln>
        </p:spPr>
      </p:pic>
    </p:spTree>
  </p:cSld>
  <p:clrMapOvr>
    <a:masterClrMapping/>
  </p:clrMapOvr>
</p:sld>
</file>

<file path=ppt/theme/theme1.xml><?xml version="1.0" encoding="utf-8"?>
<a:theme xmlns:a="http://schemas.openxmlformats.org/drawingml/2006/main" name="Thatch">
  <a:themeElements>
    <a:clrScheme name="Thatch">
      <a:dk1>
        <a:srgbClr val="000000"/>
      </a:dk1>
      <a:lt1>
        <a:srgbClr val="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757</Words>
  <Application>Microsoft Office PowerPoint</Application>
  <PresentationFormat>On-screen Show (4:3)</PresentationFormat>
  <Paragraphs>71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Questrial</vt:lpstr>
      <vt:lpstr>Arial</vt:lpstr>
      <vt:lpstr>Thatch</vt:lpstr>
      <vt:lpstr>English 9 </vt:lpstr>
      <vt:lpstr>Items needed for class</vt:lpstr>
      <vt:lpstr>Welcome to English 9 for the 2018 Semester!</vt:lpstr>
      <vt:lpstr>PowerPoint Presentation</vt:lpstr>
      <vt:lpstr>Grades, Timeline, Assignments and Notifications</vt:lpstr>
      <vt:lpstr>Texts That Will Be Read In Class</vt:lpstr>
      <vt:lpstr>Vocabulary</vt:lpstr>
      <vt:lpstr>Grammar and writing… everybody’s fav!!!</vt:lpstr>
      <vt:lpstr>Contact information</vt:lpstr>
      <vt:lpstr>For the Parents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9 </dc:title>
  <dc:creator>msenff</dc:creator>
  <cp:lastModifiedBy>msenff</cp:lastModifiedBy>
  <cp:revision>1</cp:revision>
  <dcterms:modified xsi:type="dcterms:W3CDTF">2018-09-12T10:42:54Z</dcterms:modified>
</cp:coreProperties>
</file>