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B024F2-0521-4078-8574-B5B8DE5C6B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EFB6CE-6318-4322-8151-9C8AEFAEDE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3962400" cy="706902"/>
          </a:xfrm>
        </p:spPr>
        <p:txBody>
          <a:bodyPr>
            <a:normAutofit/>
          </a:bodyPr>
          <a:lstStyle/>
          <a:p>
            <a:r>
              <a:rPr lang="en-US" dirty="0" smtClean="0"/>
              <a:t>Act 3, Scene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EXAMINING TYBALT’S DEATH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ldott.WCPSCHOOLS\AppData\Local\Microsoft\Windows\Temporary Internet Files\Content.IE5\CW0VV2H5\MC9002343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2497248" cy="249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Reread 3.1 and paraphrase the situation that leads up to Tybalt’s death.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What are the </a:t>
            </a:r>
            <a:r>
              <a:rPr lang="en-US" dirty="0">
                <a:solidFill>
                  <a:srgbClr val="002060"/>
                </a:solidFill>
              </a:rPr>
              <a:t>MOST important </a:t>
            </a:r>
            <a:r>
              <a:rPr lang="en-US" dirty="0" smtClean="0">
                <a:solidFill>
                  <a:srgbClr val="002060"/>
                </a:solidFill>
              </a:rPr>
              <a:t>events that lead up to this scene?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Give </a:t>
            </a:r>
            <a:r>
              <a:rPr lang="en-US" b="1" dirty="0" smtClean="0">
                <a:solidFill>
                  <a:srgbClr val="002060"/>
                </a:solidFill>
              </a:rPr>
              <a:t>two</a:t>
            </a:r>
            <a:r>
              <a:rPr lang="en-US" dirty="0" smtClean="0">
                <a:solidFill>
                  <a:srgbClr val="002060"/>
                </a:solidFill>
              </a:rPr>
              <a:t> reasons why Tybalt’s death is significant in plot development.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Give </a:t>
            </a:r>
            <a:r>
              <a:rPr lang="en-US" b="1" dirty="0" smtClean="0">
                <a:solidFill>
                  <a:srgbClr val="002060"/>
                </a:solidFill>
              </a:rPr>
              <a:t>two </a:t>
            </a:r>
            <a:r>
              <a:rPr lang="en-US" dirty="0" smtClean="0">
                <a:solidFill>
                  <a:srgbClr val="002060"/>
                </a:solidFill>
              </a:rPr>
              <a:t>reasons why Tybalt’s death is significant in thematic development.  In other words, what theme is his death helping to develop throughout the play?</a:t>
            </a:r>
          </a:p>
        </p:txBody>
      </p:sp>
    </p:spTree>
    <p:extLst>
      <p:ext uri="{BB962C8B-B14F-4D97-AF65-F5344CB8AC3E}">
        <p14:creationId xmlns:p14="http://schemas.microsoft.com/office/powerpoint/2010/main" val="34720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</TotalTime>
  <Words>76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Century Gothic</vt:lpstr>
      <vt:lpstr>Apothecary</vt:lpstr>
      <vt:lpstr>EXAMINING TYBALT’S DEATH </vt:lpstr>
      <vt:lpstr>Directions: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TYBALT’S DEATH</dc:title>
  <dc:creator>Leslie Dott</dc:creator>
  <cp:lastModifiedBy>msenff</cp:lastModifiedBy>
  <cp:revision>5</cp:revision>
  <dcterms:created xsi:type="dcterms:W3CDTF">2014-12-02T16:41:49Z</dcterms:created>
  <dcterms:modified xsi:type="dcterms:W3CDTF">2017-04-05T11:17:49Z</dcterms:modified>
</cp:coreProperties>
</file>