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iny.cc/ly1ipy" TargetMode="External"/><Relationship Id="rId2" Type="http://schemas.openxmlformats.org/officeDocument/2006/relationships/hyperlink" Target="http://tiny.cc/6x1ip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iny.cc/7cmjpy" TargetMode="External"/><Relationship Id="rId4" Type="http://schemas.openxmlformats.org/officeDocument/2006/relationships/hyperlink" Target="http://tiny.cc/nz1ip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Review </a:t>
            </a:r>
            <a:r>
              <a:rPr lang="en-US" smtClean="0"/>
              <a:t>for Friday.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6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911" y="624110"/>
            <a:ext cx="9817702" cy="1280890"/>
          </a:xfrm>
        </p:spPr>
        <p:txBody>
          <a:bodyPr/>
          <a:lstStyle/>
          <a:p>
            <a:r>
              <a:rPr lang="en-US" dirty="0" smtClean="0"/>
              <a:t>Complete each exercise in preparation for the grammar test on Wednesday.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910" y="2133600"/>
            <a:ext cx="9817702" cy="3777622"/>
          </a:xfrm>
        </p:spPr>
        <p:txBody>
          <a:bodyPr>
            <a:normAutofit/>
          </a:bodyPr>
          <a:lstStyle/>
          <a:p>
            <a:r>
              <a:rPr lang="en-US" sz="5400" dirty="0"/>
              <a:t> </a:t>
            </a:r>
            <a:r>
              <a:rPr lang="en-US" sz="5400" dirty="0">
                <a:hlinkClick r:id="rId2"/>
              </a:rPr>
              <a:t>http://</a:t>
            </a:r>
            <a:r>
              <a:rPr lang="en-US" sz="5400" dirty="0" smtClean="0">
                <a:hlinkClick r:id="rId2"/>
              </a:rPr>
              <a:t>tiny.cc/6x1ipy</a:t>
            </a:r>
            <a:endParaRPr lang="en-US" sz="5400" dirty="0" smtClean="0"/>
          </a:p>
          <a:p>
            <a:r>
              <a:rPr lang="en-US" sz="5400" dirty="0"/>
              <a:t> </a:t>
            </a:r>
            <a:r>
              <a:rPr lang="en-US" sz="5400" dirty="0">
                <a:hlinkClick r:id="rId3"/>
              </a:rPr>
              <a:t>http://</a:t>
            </a:r>
            <a:r>
              <a:rPr lang="en-US" sz="5400" dirty="0" smtClean="0">
                <a:hlinkClick r:id="rId3"/>
              </a:rPr>
              <a:t>tiny.cc/ly1ipy</a:t>
            </a:r>
            <a:endParaRPr lang="en-US" sz="5400" dirty="0" smtClean="0"/>
          </a:p>
          <a:p>
            <a:r>
              <a:rPr lang="en-US" sz="5400" dirty="0"/>
              <a:t> </a:t>
            </a:r>
            <a:r>
              <a:rPr lang="en-US" sz="5400" dirty="0">
                <a:hlinkClick r:id="rId4"/>
              </a:rPr>
              <a:t>http://</a:t>
            </a:r>
            <a:r>
              <a:rPr lang="en-US" sz="5400" dirty="0" smtClean="0">
                <a:hlinkClick r:id="rId4"/>
              </a:rPr>
              <a:t>tiny.cc/nz1ipy</a:t>
            </a:r>
            <a:endParaRPr lang="en-US" sz="5400" dirty="0" smtClean="0"/>
          </a:p>
          <a:p>
            <a:r>
              <a:rPr lang="en-US" sz="5400" dirty="0">
                <a:hlinkClick r:id="rId5"/>
              </a:rPr>
              <a:t>http://</a:t>
            </a:r>
            <a:r>
              <a:rPr lang="en-US" sz="5400" dirty="0" smtClean="0">
                <a:hlinkClick r:id="rId5"/>
              </a:rPr>
              <a:t>tiny.cc/7cmjpy</a:t>
            </a:r>
            <a:endParaRPr lang="en-US" sz="5400" dirty="0" smtClean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06679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347730"/>
            <a:ext cx="8915400" cy="556349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Tiny.cc/6cgity</a:t>
            </a:r>
          </a:p>
          <a:p>
            <a:r>
              <a:rPr lang="en-US" sz="5400" smtClean="0"/>
              <a:t>Tiny.cc/6bgity</a:t>
            </a:r>
            <a:endParaRPr lang="en-US" sz="5400" dirty="0" smtClean="0"/>
          </a:p>
          <a:p>
            <a:r>
              <a:rPr lang="en-US" sz="5400" dirty="0" smtClean="0"/>
              <a:t>Tiny.cc/98fity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517465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20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Grammar Review for Friday.</vt:lpstr>
      <vt:lpstr>Complete each exercise in preparation for the grammar test on Wednesday.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Review for Wednesday.</dc:title>
  <dc:creator>msenff</dc:creator>
  <cp:lastModifiedBy>msenff</cp:lastModifiedBy>
  <cp:revision>5</cp:revision>
  <dcterms:created xsi:type="dcterms:W3CDTF">2017-12-18T11:25:55Z</dcterms:created>
  <dcterms:modified xsi:type="dcterms:W3CDTF">2018-05-24T12:21:22Z</dcterms:modified>
</cp:coreProperties>
</file>