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5752-18A5-4A59-A158-5BDFF097C57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C4A-A226-437A-AB68-6F6C8D49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5752-18A5-4A59-A158-5BDFF097C57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C4A-A226-437A-AB68-6F6C8D49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5752-18A5-4A59-A158-5BDFF097C57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C4A-A226-437A-AB68-6F6C8D49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5752-18A5-4A59-A158-5BDFF097C57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C4A-A226-437A-AB68-6F6C8D49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5752-18A5-4A59-A158-5BDFF097C57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C4A-A226-437A-AB68-6F6C8D49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5752-18A5-4A59-A158-5BDFF097C57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C4A-A226-437A-AB68-6F6C8D49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5752-18A5-4A59-A158-5BDFF097C57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C4A-A226-437A-AB68-6F6C8D49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5752-18A5-4A59-A158-5BDFF097C57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C4A-A226-437A-AB68-6F6C8D49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5752-18A5-4A59-A158-5BDFF097C57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C4A-A226-437A-AB68-6F6C8D49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5752-18A5-4A59-A158-5BDFF097C57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C4A-A226-437A-AB68-6F6C8D49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5752-18A5-4A59-A158-5BDFF097C57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C4A-A226-437A-AB68-6F6C8D49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75752-18A5-4A59-A158-5BDFF097C57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A0C4A-A226-437A-AB68-6F6C8D4972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 for medieval Romance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Different types of heroes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/>
          <a:p>
            <a:r>
              <a:rPr lang="en-US" dirty="0" smtClean="0"/>
              <a:t>Epic Hero consists of…</a:t>
            </a:r>
          </a:p>
          <a:p>
            <a:endParaRPr lang="en-US" dirty="0"/>
          </a:p>
          <a:p>
            <a:r>
              <a:rPr lang="en-US" dirty="0" smtClean="0"/>
              <a:t>Battling to survive</a:t>
            </a:r>
          </a:p>
          <a:p>
            <a:r>
              <a:rPr lang="en-US" dirty="0" smtClean="0"/>
              <a:t>Seeks out a specific enemy</a:t>
            </a:r>
          </a:p>
          <a:p>
            <a:r>
              <a:rPr lang="en-US" dirty="0" smtClean="0"/>
              <a:t>Embodies perfection</a:t>
            </a:r>
          </a:p>
          <a:p>
            <a:r>
              <a:rPr lang="en-US" dirty="0" smtClean="0"/>
              <a:t>Knows his enemy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/>
          <a:p>
            <a:r>
              <a:rPr lang="en-US" dirty="0" smtClean="0"/>
              <a:t>Romantic Hero consists of…</a:t>
            </a:r>
          </a:p>
          <a:p>
            <a:r>
              <a:rPr lang="en-US" dirty="0" smtClean="0"/>
              <a:t>Religious duty and conquer evil</a:t>
            </a:r>
          </a:p>
          <a:p>
            <a:r>
              <a:rPr lang="en-US" dirty="0" smtClean="0"/>
              <a:t>Adventures seek meaning</a:t>
            </a:r>
          </a:p>
          <a:p>
            <a:r>
              <a:rPr lang="en-US" dirty="0" smtClean="0"/>
              <a:t>Ignorant of his enemy</a:t>
            </a:r>
          </a:p>
          <a:p>
            <a:r>
              <a:rPr lang="en-US" dirty="0" smtClean="0"/>
              <a:t>Survives shame and </a:t>
            </a:r>
            <a:r>
              <a:rPr lang="en-US" dirty="0" err="1" smtClean="0"/>
              <a:t>lonliness</a:t>
            </a:r>
            <a:r>
              <a:rPr lang="en-US" dirty="0" smtClean="0"/>
              <a:t> and returns home</a:t>
            </a:r>
            <a:endParaRPr lang="en-US" dirty="0"/>
          </a:p>
        </p:txBody>
      </p:sp>
      <p:pic>
        <p:nvPicPr>
          <p:cNvPr id="1026" name="Picture 2" descr="C:\Documents and Settings\sbilobranbrown\Local Settings\Temporary Internet Files\Content.IE5\S9I7EBY9\MC9004418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800600"/>
            <a:ext cx="2263775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stages to a medieval romance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dangerous quest</a:t>
            </a:r>
          </a:p>
          <a:p>
            <a:r>
              <a:rPr lang="en-US" dirty="0" smtClean="0"/>
              <a:t>A test of honor or courage</a:t>
            </a:r>
          </a:p>
          <a:p>
            <a:r>
              <a:rPr lang="en-US" dirty="0" smtClean="0"/>
              <a:t>A return to the point where the quest began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Medieval Romance is a tale of high adventure, can be a religious crusade or to rescue a captive lady ( or any of the above combined)</a:t>
            </a:r>
            <a:endParaRPr lang="en-US" sz="4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of a medieval romance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 characteristics of such a medieval romance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Idealized chivalry</a:t>
            </a:r>
          </a:p>
          <a:p>
            <a:r>
              <a:rPr lang="en-US" dirty="0" smtClean="0"/>
              <a:t>Idealizing the knight’s noble deeds</a:t>
            </a:r>
          </a:p>
          <a:p>
            <a:r>
              <a:rPr lang="en-US" dirty="0" smtClean="0"/>
              <a:t>Shows the knight’s love for his </a:t>
            </a:r>
            <a:r>
              <a:rPr lang="en-US" dirty="0" err="1" smtClean="0"/>
              <a:t>ladyl</a:t>
            </a:r>
            <a:endParaRPr lang="en-US" dirty="0" smtClean="0"/>
          </a:p>
          <a:p>
            <a:r>
              <a:rPr lang="en-US" dirty="0" smtClean="0"/>
              <a:t>Settings of romance tend to imaginary and vague</a:t>
            </a:r>
          </a:p>
          <a:p>
            <a:r>
              <a:rPr lang="en-US" dirty="0" smtClean="0"/>
              <a:t>Is derived the mystery and suspense from supernatural events</a:t>
            </a:r>
          </a:p>
          <a:p>
            <a:r>
              <a:rPr lang="en-US" dirty="0" smtClean="0"/>
              <a:t>Using disguised identity</a:t>
            </a:r>
          </a:p>
          <a:p>
            <a:r>
              <a:rPr lang="en-US" dirty="0" smtClean="0"/>
              <a:t>The repetition of the number “3”- meaning the items happening in three’s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162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Notes for medieval Romance</vt:lpstr>
      <vt:lpstr>Different types of heroes</vt:lpstr>
      <vt:lpstr>3 stages to a medieval romance</vt:lpstr>
      <vt:lpstr>Definition of a medieval romance</vt:lpstr>
      <vt:lpstr>and characteristics of such a medieval romance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write down the question</dc:title>
  <dc:creator>sbilobranbrown</dc:creator>
  <cp:lastModifiedBy>msenff</cp:lastModifiedBy>
  <cp:revision>8</cp:revision>
  <dcterms:created xsi:type="dcterms:W3CDTF">2012-02-02T17:05:58Z</dcterms:created>
  <dcterms:modified xsi:type="dcterms:W3CDTF">2015-02-13T17:33:03Z</dcterms:modified>
</cp:coreProperties>
</file>