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 and key points from chapter 9 Book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9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1820"/>
            <a:ext cx="10363826" cy="555937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Winston is exhausted from having worked almost a 90 hour workweek.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He and Julia are still seeing </a:t>
            </a:r>
            <a:r>
              <a:rPr lang="en-US" dirty="0" smtClean="0"/>
              <a:t>each other  </a:t>
            </a:r>
            <a:r>
              <a:rPr lang="en-US" dirty="0" smtClean="0"/>
              <a:t>in </a:t>
            </a:r>
            <a:r>
              <a:rPr lang="en-US" dirty="0" err="1" smtClean="0"/>
              <a:t>charrington’s</a:t>
            </a:r>
            <a:r>
              <a:rPr lang="en-US" dirty="0" smtClean="0"/>
              <a:t> shop regardless of the consequences if they should be caught.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Now they are no longer at war with Eurasia; they are at war with </a:t>
            </a:r>
            <a:r>
              <a:rPr lang="en-US" dirty="0" err="1" smtClean="0"/>
              <a:t>eastasia</a:t>
            </a:r>
            <a:r>
              <a:rPr lang="en-US" dirty="0" smtClean="0"/>
              <a:t>- a complete reversal of what it had been throughout the book.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Hate Week still continued but now the target had changed.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 the posters surrounding the area were wrong!!! Still showed they were at war with Eurasia.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During the commotion of the tearing down of the posters, Winston received the “book” as O’Brien said he would.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Winston, as he continues his job, is no longer worried that </a:t>
            </a:r>
            <a:r>
              <a:rPr lang="en-US" dirty="0" smtClean="0"/>
              <a:t>every word </a:t>
            </a:r>
            <a:r>
              <a:rPr lang="en-US" dirty="0" smtClean="0"/>
              <a:t>he uttered was a lie. As a result of his excellence in occupation, no one would be able to prove that the war with Eurasia had ever </a:t>
            </a:r>
            <a:r>
              <a:rPr lang="en-US" dirty="0" smtClean="0"/>
              <a:t>occurred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3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7426"/>
            <a:ext cx="10363826" cy="562377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Parts of the book- Chapter 1- </a:t>
            </a:r>
            <a:r>
              <a:rPr lang="en-US" i="1" dirty="0" err="1" smtClean="0"/>
              <a:t>IgnoraNCe</a:t>
            </a:r>
            <a:r>
              <a:rPr lang="en-US" i="1" dirty="0" smtClean="0"/>
              <a:t> is strength-talks about how the land was divided into the parts that exist now. Also how the classes were divided- high, </a:t>
            </a:r>
            <a:r>
              <a:rPr lang="en-US" i="1" dirty="0" smtClean="0"/>
              <a:t>middle </a:t>
            </a:r>
            <a:r>
              <a:rPr lang="en-US" i="1" dirty="0" smtClean="0"/>
              <a:t>and low and that even back then how there were those who saw those “differences” as problems.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Chapter 3- War is Peace- In some form or fashion, these three super states (</a:t>
            </a:r>
            <a:r>
              <a:rPr lang="en-US" i="1" dirty="0" err="1" smtClean="0"/>
              <a:t>eastasia</a:t>
            </a:r>
            <a:r>
              <a:rPr lang="en-US" i="1" dirty="0" smtClean="0"/>
              <a:t>, </a:t>
            </a:r>
            <a:r>
              <a:rPr lang="en-US" i="1" dirty="0" err="1" smtClean="0"/>
              <a:t>eurasisa</a:t>
            </a:r>
            <a:r>
              <a:rPr lang="en-US" i="1" dirty="0" smtClean="0"/>
              <a:t> </a:t>
            </a:r>
            <a:r>
              <a:rPr lang="en-US" i="1" dirty="0" smtClean="0"/>
              <a:t>and </a:t>
            </a:r>
            <a:r>
              <a:rPr lang="en-US" i="1" dirty="0" err="1" smtClean="0"/>
              <a:t>oceania</a:t>
            </a:r>
            <a:r>
              <a:rPr lang="en-US" i="1" dirty="0" smtClean="0"/>
              <a:t>) are always at war with one another- that is the constant.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There is no real reason for the war- they book compares the war to raping- “war hysteria is continuous and universal in all countries and such acts as raping.” (p186)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Progress can and will get out of hand- the progress was made, the more the differences between the classes was evident, “wealth in the sense of personal possessions and luxuries should be evenly distributed, while power remained </a:t>
            </a:r>
            <a:r>
              <a:rPr lang="en-US" i="1" dirty="0" err="1" smtClean="0"/>
              <a:t>ini</a:t>
            </a:r>
            <a:r>
              <a:rPr lang="en-US" i="1" dirty="0" smtClean="0"/>
              <a:t> the hands of a small privileged caste (group)” p. 190</a:t>
            </a:r>
          </a:p>
        </p:txBody>
      </p:sp>
    </p:spTree>
    <p:extLst>
      <p:ext uri="{BB962C8B-B14F-4D97-AF65-F5344CB8AC3E}">
        <p14:creationId xmlns:p14="http://schemas.microsoft.com/office/powerpoint/2010/main" val="187026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321972"/>
            <a:ext cx="10363826" cy="546922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essential end game of war is destruction of the products of human labor- those that may in fact promote human intelligence and power.</a:t>
            </a:r>
          </a:p>
          <a:p>
            <a:r>
              <a:rPr lang="en-US" dirty="0" smtClean="0"/>
              <a:t>Warfare also increases production but not distribution of power and such.</a:t>
            </a:r>
          </a:p>
          <a:p>
            <a:r>
              <a:rPr lang="en-US" dirty="0" smtClean="0"/>
              <a:t>There is no word for “science” because science is based on thought- </a:t>
            </a:r>
            <a:r>
              <a:rPr lang="en-US" dirty="0" err="1" smtClean="0"/>
              <a:t>whoch</a:t>
            </a:r>
            <a:r>
              <a:rPr lang="en-US" dirty="0" smtClean="0"/>
              <a:t> is not allowed in </a:t>
            </a:r>
            <a:r>
              <a:rPr lang="en-US" dirty="0" err="1" smtClean="0"/>
              <a:t>ingsoc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two aims of </a:t>
            </a:r>
            <a:r>
              <a:rPr lang="en-US" dirty="0" err="1" smtClean="0"/>
              <a:t>ingsoc</a:t>
            </a:r>
            <a:r>
              <a:rPr lang="en-US" dirty="0" smtClean="0"/>
              <a:t> are as follows:  to conquer the whole surface of the earth and to extinguish once and for all the possibility of independent thought (p.193.)</a:t>
            </a:r>
          </a:p>
          <a:p>
            <a:r>
              <a:rPr lang="en-US" dirty="0" smtClean="0"/>
              <a:t>All three powers continue to produce </a:t>
            </a:r>
            <a:r>
              <a:rPr lang="en-US" dirty="0" smtClean="0"/>
              <a:t>atomic </a:t>
            </a:r>
            <a:r>
              <a:rPr lang="en-US" dirty="0" smtClean="0"/>
              <a:t>bombs and store them against the opportunity or chance that war will ensue sometime in the future (p.195)</a:t>
            </a:r>
          </a:p>
          <a:p>
            <a:r>
              <a:rPr lang="en-US" dirty="0" smtClean="0"/>
              <a:t>In the past “all rulers have tried to impose a false view of the world on their followers, but they </a:t>
            </a:r>
            <a:r>
              <a:rPr lang="en-US" dirty="0" smtClean="0"/>
              <a:t>could not </a:t>
            </a:r>
            <a:r>
              <a:rPr lang="en-US" dirty="0" smtClean="0"/>
              <a:t>afford to encourage any illusion that tended to impair military efficiency(p197).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83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656823"/>
            <a:ext cx="10363826" cy="558513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War is an internal affair- against its own subjects- to keep the structure of society intact. A peace that is truly permanent is much the same as a permanent war- because it is a constant state of being (p.199)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History became predictable and since that was the case it was alterable.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invention of print made it easier to manipulate people’s opinion and film and radio helped with that idea.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P.208- the consciousness of the masses only be influenced in a negative way and then control is given. P.209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End page 211.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Read from page 211-218- end of chapter 9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5403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56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3478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79</TotalTime>
  <Words>601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Summary and key points from chapter 9 Book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and key points from chapter 9 Book 2</dc:title>
  <dc:creator>msenff</dc:creator>
  <cp:lastModifiedBy>msenff</cp:lastModifiedBy>
  <cp:revision>11</cp:revision>
  <dcterms:created xsi:type="dcterms:W3CDTF">2016-12-09T17:08:13Z</dcterms:created>
  <dcterms:modified xsi:type="dcterms:W3CDTF">2016-12-09T19:34:16Z</dcterms:modified>
</cp:coreProperties>
</file>