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409904"/>
            <a:ext cx="10363826" cy="538129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Answer the following </a:t>
            </a:r>
            <a:r>
              <a:rPr lang="en-US" sz="2800" dirty="0" smtClean="0"/>
              <a:t>question </a:t>
            </a:r>
            <a:r>
              <a:rPr lang="en-US" sz="2800" dirty="0"/>
              <a:t>using this quote from the story </a:t>
            </a:r>
            <a:endParaRPr lang="en-US" sz="2800" dirty="0" smtClean="0"/>
          </a:p>
          <a:p>
            <a:r>
              <a:rPr lang="en-US" sz="2800" dirty="0" smtClean="0"/>
              <a:t>"</a:t>
            </a:r>
            <a:r>
              <a:rPr lang="en-US" sz="2800" dirty="0"/>
              <a:t> The house shuddered, oak bone on bone, its bared skeleton cringing from the heat, its wire, its nerves revealed as if a surgeon had torn the skin off to let the red veins and capillaries quiver in the scalded air."  </a:t>
            </a:r>
            <a:endParaRPr lang="en-US" sz="2800" dirty="0" smtClean="0"/>
          </a:p>
          <a:p>
            <a:r>
              <a:rPr lang="en-US" sz="2800" dirty="0" smtClean="0"/>
              <a:t>Explain </a:t>
            </a:r>
            <a:r>
              <a:rPr lang="en-US" sz="2800" dirty="0"/>
              <a:t>what literary term the following quote is an </a:t>
            </a:r>
            <a:r>
              <a:rPr lang="en-US" sz="2800"/>
              <a:t>example </a:t>
            </a:r>
            <a:r>
              <a:rPr lang="en-US" sz="2800" smtClean="0"/>
              <a:t>of and </a:t>
            </a:r>
            <a:r>
              <a:rPr lang="en-US" sz="2800" dirty="0" smtClean="0"/>
              <a:t>explain the significance of the quote. </a:t>
            </a:r>
            <a:r>
              <a:rPr lang="en-US" sz="2800" dirty="0"/>
              <a:t>What image is being conveyed from such a quote? What is the tone and </a:t>
            </a:r>
            <a:r>
              <a:rPr lang="en-US" sz="2800" dirty="0" smtClean="0"/>
              <a:t>what effect </a:t>
            </a:r>
            <a:r>
              <a:rPr lang="en-US" sz="2800" dirty="0"/>
              <a:t>does it </a:t>
            </a:r>
            <a:r>
              <a:rPr lang="en-US" sz="2800" dirty="0" smtClean="0"/>
              <a:t>have on the reader?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5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128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msenff</dc:creator>
  <cp:lastModifiedBy>msenff</cp:lastModifiedBy>
  <cp:revision>3</cp:revision>
  <dcterms:created xsi:type="dcterms:W3CDTF">2017-02-23T13:27:03Z</dcterms:created>
  <dcterms:modified xsi:type="dcterms:W3CDTF">2017-02-23T15:35:24Z</dcterms:modified>
</cp:coreProperties>
</file>